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0" r:id="rId3"/>
    <p:sldId id="261" r:id="rId4"/>
    <p:sldId id="258" r:id="rId5"/>
    <p:sldId id="259" r:id="rId6"/>
    <p:sldId id="257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154D0-CD68-B603-786C-A9099387C2A6}" v="721" dt="2022-04-04T07:34:13.589"/>
    <p1510:client id="{BDD1A9E2-9582-493E-B817-4A326ABFC8CA}" v="1361" dt="2022-04-03T15:24:58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2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26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5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1" r:id="rId6"/>
    <p:sldLayoutId id="2147483757" r:id="rId7"/>
    <p:sldLayoutId id="2147483758" r:id="rId8"/>
    <p:sldLayoutId id="2147483759" r:id="rId9"/>
    <p:sldLayoutId id="2147483760" r:id="rId10"/>
    <p:sldLayoutId id="214748376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AAE2DA9-9BAF-4D46-BC97-20425C53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D2C6CA-56BB-4A08-A1E2-342F83955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8" y="533400"/>
            <a:ext cx="7712536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b="1" kern="1200" spc="100" baseline="0" dirty="0">
                <a:latin typeface="+mj-lt"/>
                <a:ea typeface="+mj-ea"/>
                <a:cs typeface="+mj-cs"/>
              </a:rPr>
              <a:t>Food4YOU </a:t>
            </a:r>
            <a:r>
              <a:rPr lang="en-US" b="1" kern="1200" spc="100" baseline="0" dirty="0">
                <a:latin typeface="+mj-lt"/>
                <a:ea typeface="+mj-ea"/>
                <a:cs typeface="+mj-cs"/>
              </a:rPr>
              <a:t> </a:t>
            </a:r>
            <a:endParaRPr lang="en-US" b="1" kern="1200" spc="100" baseline="0" dirty="0">
              <a:latin typeface="+mj-lt"/>
            </a:endParaRPr>
          </a:p>
        </p:txBody>
      </p:sp>
      <p:pic>
        <p:nvPicPr>
          <p:cNvPr id="5" name="Picture 5" descr="Free Images : summer, dish, cooking, bbq, gourmet, meat, pork, cuisine ...">
            <a:extLst>
              <a:ext uri="{FF2B5EF4-FFF2-40B4-BE49-F238E27FC236}">
                <a16:creationId xmlns:a16="http://schemas.microsoft.com/office/drawing/2014/main" id="{856E7A3E-27FC-C4B7-1845-B300BCE0C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7" r="30185" b="-1"/>
          <a:stretch/>
        </p:blipFill>
        <p:spPr>
          <a:xfrm>
            <a:off x="7135091" y="10"/>
            <a:ext cx="5056909" cy="6857990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DE783A-5990-4FBC-B78E-709A9A07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95492" flipH="1" flipV="1">
            <a:off x="3127543" y="2143199"/>
            <a:ext cx="4409756" cy="4753693"/>
          </a:xfrm>
          <a:custGeom>
            <a:avLst/>
            <a:gdLst>
              <a:gd name="connsiteX0" fmla="*/ 3702321 w 7745301"/>
              <a:gd name="connsiteY0" fmla="*/ 1 h 5116750"/>
              <a:gd name="connsiteX1" fmla="*/ 6217926 w 7745301"/>
              <a:gd name="connsiteY1" fmla="*/ 504118 h 5116750"/>
              <a:gd name="connsiteX2" fmla="*/ 7691963 w 7745301"/>
              <a:gd name="connsiteY2" fmla="*/ 1956116 h 5116750"/>
              <a:gd name="connsiteX3" fmla="*/ 7018768 w 7745301"/>
              <a:gd name="connsiteY3" fmla="*/ 4594118 h 5116750"/>
              <a:gd name="connsiteX4" fmla="*/ 3330769 w 7745301"/>
              <a:gd name="connsiteY4" fmla="*/ 5060764 h 5116750"/>
              <a:gd name="connsiteX5" fmla="*/ 448565 w 7745301"/>
              <a:gd name="connsiteY5" fmla="*/ 4100663 h 5116750"/>
              <a:gd name="connsiteX6" fmla="*/ 444295 w 7745301"/>
              <a:gd name="connsiteY6" fmla="*/ 4094686 h 5116750"/>
              <a:gd name="connsiteX7" fmla="*/ 428551 w 7745301"/>
              <a:gd name="connsiteY7" fmla="*/ 4079438 h 5116750"/>
              <a:gd name="connsiteX8" fmla="*/ 0 w 7745301"/>
              <a:gd name="connsiteY8" fmla="*/ 2902523 h 5116750"/>
              <a:gd name="connsiteX9" fmla="*/ 23926 w 7745301"/>
              <a:gd name="connsiteY9" fmla="*/ 2595143 h 5116750"/>
              <a:gd name="connsiteX10" fmla="*/ 78299 w 7745301"/>
              <a:gd name="connsiteY10" fmla="*/ 2368287 h 5116750"/>
              <a:gd name="connsiteX11" fmla="*/ 96408 w 7745301"/>
              <a:gd name="connsiteY11" fmla="*/ 2246138 h 5116750"/>
              <a:gd name="connsiteX12" fmla="*/ 858938 w 7745301"/>
              <a:gd name="connsiteY12" fmla="*/ 998674 h 5116750"/>
              <a:gd name="connsiteX13" fmla="*/ 784483 w 7745301"/>
              <a:gd name="connsiteY13" fmla="*/ 373158 h 5116750"/>
              <a:gd name="connsiteX14" fmla="*/ 1744942 w 7745301"/>
              <a:gd name="connsiteY14" fmla="*/ 499346 h 5116750"/>
              <a:gd name="connsiteX15" fmla="*/ 3702321 w 7745301"/>
              <a:gd name="connsiteY15" fmla="*/ 1 h 5116750"/>
              <a:gd name="connsiteX0" fmla="*/ 3718157 w 7761137"/>
              <a:gd name="connsiteY0" fmla="*/ 1 h 5116750"/>
              <a:gd name="connsiteX1" fmla="*/ 6233762 w 7761137"/>
              <a:gd name="connsiteY1" fmla="*/ 504118 h 5116750"/>
              <a:gd name="connsiteX2" fmla="*/ 7707799 w 7761137"/>
              <a:gd name="connsiteY2" fmla="*/ 1956116 h 5116750"/>
              <a:gd name="connsiteX3" fmla="*/ 7034604 w 7761137"/>
              <a:gd name="connsiteY3" fmla="*/ 4594118 h 5116750"/>
              <a:gd name="connsiteX4" fmla="*/ 3346605 w 7761137"/>
              <a:gd name="connsiteY4" fmla="*/ 5060764 h 5116750"/>
              <a:gd name="connsiteX5" fmla="*/ 464401 w 7761137"/>
              <a:gd name="connsiteY5" fmla="*/ 4100663 h 5116750"/>
              <a:gd name="connsiteX6" fmla="*/ 460131 w 7761137"/>
              <a:gd name="connsiteY6" fmla="*/ 4094686 h 5116750"/>
              <a:gd name="connsiteX7" fmla="*/ 444387 w 7761137"/>
              <a:gd name="connsiteY7" fmla="*/ 4079438 h 5116750"/>
              <a:gd name="connsiteX8" fmla="*/ 15836 w 7761137"/>
              <a:gd name="connsiteY8" fmla="*/ 2902523 h 5116750"/>
              <a:gd name="connsiteX9" fmla="*/ 94135 w 7761137"/>
              <a:gd name="connsiteY9" fmla="*/ 2368287 h 5116750"/>
              <a:gd name="connsiteX10" fmla="*/ 112244 w 7761137"/>
              <a:gd name="connsiteY10" fmla="*/ 2246138 h 5116750"/>
              <a:gd name="connsiteX11" fmla="*/ 874774 w 7761137"/>
              <a:gd name="connsiteY11" fmla="*/ 998674 h 5116750"/>
              <a:gd name="connsiteX12" fmla="*/ 800319 w 7761137"/>
              <a:gd name="connsiteY12" fmla="*/ 373158 h 5116750"/>
              <a:gd name="connsiteX13" fmla="*/ 1760778 w 7761137"/>
              <a:gd name="connsiteY13" fmla="*/ 499346 h 5116750"/>
              <a:gd name="connsiteX14" fmla="*/ 3718157 w 7761137"/>
              <a:gd name="connsiteY14" fmla="*/ 1 h 5116750"/>
              <a:gd name="connsiteX0" fmla="*/ 3733943 w 7776923"/>
              <a:gd name="connsiteY0" fmla="*/ 1 h 5116750"/>
              <a:gd name="connsiteX1" fmla="*/ 6249548 w 7776923"/>
              <a:gd name="connsiteY1" fmla="*/ 504118 h 5116750"/>
              <a:gd name="connsiteX2" fmla="*/ 7723585 w 7776923"/>
              <a:gd name="connsiteY2" fmla="*/ 1956116 h 5116750"/>
              <a:gd name="connsiteX3" fmla="*/ 7050390 w 7776923"/>
              <a:gd name="connsiteY3" fmla="*/ 4594118 h 5116750"/>
              <a:gd name="connsiteX4" fmla="*/ 3362391 w 7776923"/>
              <a:gd name="connsiteY4" fmla="*/ 5060764 h 5116750"/>
              <a:gd name="connsiteX5" fmla="*/ 480187 w 7776923"/>
              <a:gd name="connsiteY5" fmla="*/ 4100663 h 5116750"/>
              <a:gd name="connsiteX6" fmla="*/ 475917 w 7776923"/>
              <a:gd name="connsiteY6" fmla="*/ 4094686 h 5116750"/>
              <a:gd name="connsiteX7" fmla="*/ 460173 w 7776923"/>
              <a:gd name="connsiteY7" fmla="*/ 4079438 h 5116750"/>
              <a:gd name="connsiteX8" fmla="*/ 31622 w 7776923"/>
              <a:gd name="connsiteY8" fmla="*/ 2902523 h 5116750"/>
              <a:gd name="connsiteX9" fmla="*/ 128030 w 7776923"/>
              <a:gd name="connsiteY9" fmla="*/ 2246138 h 5116750"/>
              <a:gd name="connsiteX10" fmla="*/ 890560 w 7776923"/>
              <a:gd name="connsiteY10" fmla="*/ 998674 h 5116750"/>
              <a:gd name="connsiteX11" fmla="*/ 816105 w 7776923"/>
              <a:gd name="connsiteY11" fmla="*/ 373158 h 5116750"/>
              <a:gd name="connsiteX12" fmla="*/ 1776564 w 7776923"/>
              <a:gd name="connsiteY12" fmla="*/ 499346 h 5116750"/>
              <a:gd name="connsiteX13" fmla="*/ 3733943 w 7776923"/>
              <a:gd name="connsiteY13" fmla="*/ 1 h 5116750"/>
              <a:gd name="connsiteX0" fmla="*/ 3729138 w 7772118"/>
              <a:gd name="connsiteY0" fmla="*/ 1 h 5116750"/>
              <a:gd name="connsiteX1" fmla="*/ 6244743 w 7772118"/>
              <a:gd name="connsiteY1" fmla="*/ 504118 h 5116750"/>
              <a:gd name="connsiteX2" fmla="*/ 7718780 w 7772118"/>
              <a:gd name="connsiteY2" fmla="*/ 1956116 h 5116750"/>
              <a:gd name="connsiteX3" fmla="*/ 7045585 w 7772118"/>
              <a:gd name="connsiteY3" fmla="*/ 4594118 h 5116750"/>
              <a:gd name="connsiteX4" fmla="*/ 3357586 w 7772118"/>
              <a:gd name="connsiteY4" fmla="*/ 5060764 h 5116750"/>
              <a:gd name="connsiteX5" fmla="*/ 475382 w 7772118"/>
              <a:gd name="connsiteY5" fmla="*/ 4100663 h 5116750"/>
              <a:gd name="connsiteX6" fmla="*/ 471112 w 7772118"/>
              <a:gd name="connsiteY6" fmla="*/ 4094686 h 5116750"/>
              <a:gd name="connsiteX7" fmla="*/ 455368 w 7772118"/>
              <a:gd name="connsiteY7" fmla="*/ 4079438 h 5116750"/>
              <a:gd name="connsiteX8" fmla="*/ 26817 w 7772118"/>
              <a:gd name="connsiteY8" fmla="*/ 2902523 h 5116750"/>
              <a:gd name="connsiteX9" fmla="*/ 137080 w 7772118"/>
              <a:gd name="connsiteY9" fmla="*/ 2116479 h 5116750"/>
              <a:gd name="connsiteX10" fmla="*/ 885755 w 7772118"/>
              <a:gd name="connsiteY10" fmla="*/ 998674 h 5116750"/>
              <a:gd name="connsiteX11" fmla="*/ 811300 w 7772118"/>
              <a:gd name="connsiteY11" fmla="*/ 373158 h 5116750"/>
              <a:gd name="connsiteX12" fmla="*/ 1771759 w 7772118"/>
              <a:gd name="connsiteY12" fmla="*/ 499346 h 5116750"/>
              <a:gd name="connsiteX13" fmla="*/ 3729138 w 7772118"/>
              <a:gd name="connsiteY13" fmla="*/ 1 h 5116750"/>
              <a:gd name="connsiteX0" fmla="*/ 3729138 w 7772118"/>
              <a:gd name="connsiteY0" fmla="*/ 1 h 5096139"/>
              <a:gd name="connsiteX1" fmla="*/ 6244743 w 7772118"/>
              <a:gd name="connsiteY1" fmla="*/ 504118 h 5096139"/>
              <a:gd name="connsiteX2" fmla="*/ 7718780 w 7772118"/>
              <a:gd name="connsiteY2" fmla="*/ 1956116 h 5096139"/>
              <a:gd name="connsiteX3" fmla="*/ 7045585 w 7772118"/>
              <a:gd name="connsiteY3" fmla="*/ 4594118 h 5096139"/>
              <a:gd name="connsiteX4" fmla="*/ 3357586 w 7772118"/>
              <a:gd name="connsiteY4" fmla="*/ 5060764 h 5096139"/>
              <a:gd name="connsiteX5" fmla="*/ 475382 w 7772118"/>
              <a:gd name="connsiteY5" fmla="*/ 4100663 h 5096139"/>
              <a:gd name="connsiteX6" fmla="*/ 471112 w 7772118"/>
              <a:gd name="connsiteY6" fmla="*/ 4094686 h 5096139"/>
              <a:gd name="connsiteX7" fmla="*/ 455368 w 7772118"/>
              <a:gd name="connsiteY7" fmla="*/ 4079438 h 5096139"/>
              <a:gd name="connsiteX8" fmla="*/ 26817 w 7772118"/>
              <a:gd name="connsiteY8" fmla="*/ 2902523 h 5096139"/>
              <a:gd name="connsiteX9" fmla="*/ 137080 w 7772118"/>
              <a:gd name="connsiteY9" fmla="*/ 2116479 h 5096139"/>
              <a:gd name="connsiteX10" fmla="*/ 885755 w 7772118"/>
              <a:gd name="connsiteY10" fmla="*/ 998674 h 5096139"/>
              <a:gd name="connsiteX11" fmla="*/ 811300 w 7772118"/>
              <a:gd name="connsiteY11" fmla="*/ 373158 h 5096139"/>
              <a:gd name="connsiteX12" fmla="*/ 1771759 w 7772118"/>
              <a:gd name="connsiteY12" fmla="*/ 499346 h 5096139"/>
              <a:gd name="connsiteX13" fmla="*/ 3729138 w 7772118"/>
              <a:gd name="connsiteY13" fmla="*/ 1 h 5096139"/>
              <a:gd name="connsiteX0" fmla="*/ 3729138 w 7764503"/>
              <a:gd name="connsiteY0" fmla="*/ 1 h 5061926"/>
              <a:gd name="connsiteX1" fmla="*/ 6244743 w 7764503"/>
              <a:gd name="connsiteY1" fmla="*/ 504118 h 5061926"/>
              <a:gd name="connsiteX2" fmla="*/ 7718780 w 7764503"/>
              <a:gd name="connsiteY2" fmla="*/ 1956116 h 5061926"/>
              <a:gd name="connsiteX3" fmla="*/ 7009765 w 7764503"/>
              <a:gd name="connsiteY3" fmla="*/ 4240028 h 5061926"/>
              <a:gd name="connsiteX4" fmla="*/ 3357586 w 7764503"/>
              <a:gd name="connsiteY4" fmla="*/ 5060764 h 5061926"/>
              <a:gd name="connsiteX5" fmla="*/ 475382 w 7764503"/>
              <a:gd name="connsiteY5" fmla="*/ 4100663 h 5061926"/>
              <a:gd name="connsiteX6" fmla="*/ 471112 w 7764503"/>
              <a:gd name="connsiteY6" fmla="*/ 4094686 h 5061926"/>
              <a:gd name="connsiteX7" fmla="*/ 455368 w 7764503"/>
              <a:gd name="connsiteY7" fmla="*/ 4079438 h 5061926"/>
              <a:gd name="connsiteX8" fmla="*/ 26817 w 7764503"/>
              <a:gd name="connsiteY8" fmla="*/ 2902523 h 5061926"/>
              <a:gd name="connsiteX9" fmla="*/ 137080 w 7764503"/>
              <a:gd name="connsiteY9" fmla="*/ 2116479 h 5061926"/>
              <a:gd name="connsiteX10" fmla="*/ 885755 w 7764503"/>
              <a:gd name="connsiteY10" fmla="*/ 998674 h 5061926"/>
              <a:gd name="connsiteX11" fmla="*/ 811300 w 7764503"/>
              <a:gd name="connsiteY11" fmla="*/ 373158 h 5061926"/>
              <a:gd name="connsiteX12" fmla="*/ 1771759 w 7764503"/>
              <a:gd name="connsiteY12" fmla="*/ 499346 h 5061926"/>
              <a:gd name="connsiteX13" fmla="*/ 3729138 w 7764503"/>
              <a:gd name="connsiteY13" fmla="*/ 1 h 5061926"/>
              <a:gd name="connsiteX0" fmla="*/ 3729138 w 7746582"/>
              <a:gd name="connsiteY0" fmla="*/ 1 h 5061961"/>
              <a:gd name="connsiteX1" fmla="*/ 6244743 w 7746582"/>
              <a:gd name="connsiteY1" fmla="*/ 504118 h 5061961"/>
              <a:gd name="connsiteX2" fmla="*/ 7698507 w 7746582"/>
              <a:gd name="connsiteY2" fmla="*/ 1893640 h 5061961"/>
              <a:gd name="connsiteX3" fmla="*/ 7009765 w 7746582"/>
              <a:gd name="connsiteY3" fmla="*/ 4240028 h 5061961"/>
              <a:gd name="connsiteX4" fmla="*/ 3357586 w 7746582"/>
              <a:gd name="connsiteY4" fmla="*/ 5060764 h 5061961"/>
              <a:gd name="connsiteX5" fmla="*/ 475382 w 7746582"/>
              <a:gd name="connsiteY5" fmla="*/ 4100663 h 5061961"/>
              <a:gd name="connsiteX6" fmla="*/ 471112 w 7746582"/>
              <a:gd name="connsiteY6" fmla="*/ 4094686 h 5061961"/>
              <a:gd name="connsiteX7" fmla="*/ 455368 w 7746582"/>
              <a:gd name="connsiteY7" fmla="*/ 4079438 h 5061961"/>
              <a:gd name="connsiteX8" fmla="*/ 26817 w 7746582"/>
              <a:gd name="connsiteY8" fmla="*/ 2902523 h 5061961"/>
              <a:gd name="connsiteX9" fmla="*/ 137080 w 7746582"/>
              <a:gd name="connsiteY9" fmla="*/ 2116479 h 5061961"/>
              <a:gd name="connsiteX10" fmla="*/ 885755 w 7746582"/>
              <a:gd name="connsiteY10" fmla="*/ 998674 h 5061961"/>
              <a:gd name="connsiteX11" fmla="*/ 811300 w 7746582"/>
              <a:gd name="connsiteY11" fmla="*/ 373158 h 5061961"/>
              <a:gd name="connsiteX12" fmla="*/ 1771759 w 7746582"/>
              <a:gd name="connsiteY12" fmla="*/ 499346 h 5061961"/>
              <a:gd name="connsiteX13" fmla="*/ 3729138 w 7746582"/>
              <a:gd name="connsiteY13" fmla="*/ 1 h 5061961"/>
              <a:gd name="connsiteX0" fmla="*/ 3729138 w 7748607"/>
              <a:gd name="connsiteY0" fmla="*/ 1 h 5061961"/>
              <a:gd name="connsiteX1" fmla="*/ 6244743 w 7748607"/>
              <a:gd name="connsiteY1" fmla="*/ 504118 h 5061961"/>
              <a:gd name="connsiteX2" fmla="*/ 7698507 w 7748607"/>
              <a:gd name="connsiteY2" fmla="*/ 1893640 h 5061961"/>
              <a:gd name="connsiteX3" fmla="*/ 7009765 w 7748607"/>
              <a:gd name="connsiteY3" fmla="*/ 4240028 h 5061961"/>
              <a:gd name="connsiteX4" fmla="*/ 3357586 w 7748607"/>
              <a:gd name="connsiteY4" fmla="*/ 5060764 h 5061961"/>
              <a:gd name="connsiteX5" fmla="*/ 475382 w 7748607"/>
              <a:gd name="connsiteY5" fmla="*/ 4100663 h 5061961"/>
              <a:gd name="connsiteX6" fmla="*/ 471112 w 7748607"/>
              <a:gd name="connsiteY6" fmla="*/ 4094686 h 5061961"/>
              <a:gd name="connsiteX7" fmla="*/ 455368 w 7748607"/>
              <a:gd name="connsiteY7" fmla="*/ 4079438 h 5061961"/>
              <a:gd name="connsiteX8" fmla="*/ 26817 w 7748607"/>
              <a:gd name="connsiteY8" fmla="*/ 2902523 h 5061961"/>
              <a:gd name="connsiteX9" fmla="*/ 137080 w 7748607"/>
              <a:gd name="connsiteY9" fmla="*/ 2116479 h 5061961"/>
              <a:gd name="connsiteX10" fmla="*/ 885755 w 7748607"/>
              <a:gd name="connsiteY10" fmla="*/ 998674 h 5061961"/>
              <a:gd name="connsiteX11" fmla="*/ 811300 w 7748607"/>
              <a:gd name="connsiteY11" fmla="*/ 373158 h 5061961"/>
              <a:gd name="connsiteX12" fmla="*/ 1771759 w 7748607"/>
              <a:gd name="connsiteY12" fmla="*/ 499346 h 5061961"/>
              <a:gd name="connsiteX13" fmla="*/ 3729138 w 7748607"/>
              <a:gd name="connsiteY13" fmla="*/ 1 h 5061961"/>
              <a:gd name="connsiteX0" fmla="*/ 3729138 w 7741343"/>
              <a:gd name="connsiteY0" fmla="*/ 1 h 5061961"/>
              <a:gd name="connsiteX1" fmla="*/ 6244743 w 7741343"/>
              <a:gd name="connsiteY1" fmla="*/ 504118 h 5061961"/>
              <a:gd name="connsiteX2" fmla="*/ 7698507 w 7741343"/>
              <a:gd name="connsiteY2" fmla="*/ 1893640 h 5061961"/>
              <a:gd name="connsiteX3" fmla="*/ 7009765 w 7741343"/>
              <a:gd name="connsiteY3" fmla="*/ 4240028 h 5061961"/>
              <a:gd name="connsiteX4" fmla="*/ 3357586 w 7741343"/>
              <a:gd name="connsiteY4" fmla="*/ 5060764 h 5061961"/>
              <a:gd name="connsiteX5" fmla="*/ 475382 w 7741343"/>
              <a:gd name="connsiteY5" fmla="*/ 4100663 h 5061961"/>
              <a:gd name="connsiteX6" fmla="*/ 471112 w 7741343"/>
              <a:gd name="connsiteY6" fmla="*/ 4094686 h 5061961"/>
              <a:gd name="connsiteX7" fmla="*/ 455368 w 7741343"/>
              <a:gd name="connsiteY7" fmla="*/ 4079438 h 5061961"/>
              <a:gd name="connsiteX8" fmla="*/ 26817 w 7741343"/>
              <a:gd name="connsiteY8" fmla="*/ 2902523 h 5061961"/>
              <a:gd name="connsiteX9" fmla="*/ 137080 w 7741343"/>
              <a:gd name="connsiteY9" fmla="*/ 2116479 h 5061961"/>
              <a:gd name="connsiteX10" fmla="*/ 885755 w 7741343"/>
              <a:gd name="connsiteY10" fmla="*/ 998674 h 5061961"/>
              <a:gd name="connsiteX11" fmla="*/ 811300 w 7741343"/>
              <a:gd name="connsiteY11" fmla="*/ 373158 h 5061961"/>
              <a:gd name="connsiteX12" fmla="*/ 1771759 w 7741343"/>
              <a:gd name="connsiteY12" fmla="*/ 499346 h 5061961"/>
              <a:gd name="connsiteX13" fmla="*/ 3729138 w 7741343"/>
              <a:gd name="connsiteY13" fmla="*/ 1 h 5061961"/>
              <a:gd name="connsiteX0" fmla="*/ 3729138 w 7741193"/>
              <a:gd name="connsiteY0" fmla="*/ 1 h 5061961"/>
              <a:gd name="connsiteX1" fmla="*/ 6323144 w 7741193"/>
              <a:gd name="connsiteY1" fmla="*/ 313740 h 5061961"/>
              <a:gd name="connsiteX2" fmla="*/ 7698507 w 7741193"/>
              <a:gd name="connsiteY2" fmla="*/ 1893640 h 5061961"/>
              <a:gd name="connsiteX3" fmla="*/ 7009765 w 7741193"/>
              <a:gd name="connsiteY3" fmla="*/ 4240028 h 5061961"/>
              <a:gd name="connsiteX4" fmla="*/ 3357586 w 7741193"/>
              <a:gd name="connsiteY4" fmla="*/ 5060764 h 5061961"/>
              <a:gd name="connsiteX5" fmla="*/ 475382 w 7741193"/>
              <a:gd name="connsiteY5" fmla="*/ 4100663 h 5061961"/>
              <a:gd name="connsiteX6" fmla="*/ 471112 w 7741193"/>
              <a:gd name="connsiteY6" fmla="*/ 4094686 h 5061961"/>
              <a:gd name="connsiteX7" fmla="*/ 455368 w 7741193"/>
              <a:gd name="connsiteY7" fmla="*/ 4079438 h 5061961"/>
              <a:gd name="connsiteX8" fmla="*/ 26817 w 7741193"/>
              <a:gd name="connsiteY8" fmla="*/ 2902523 h 5061961"/>
              <a:gd name="connsiteX9" fmla="*/ 137080 w 7741193"/>
              <a:gd name="connsiteY9" fmla="*/ 2116479 h 5061961"/>
              <a:gd name="connsiteX10" fmla="*/ 885755 w 7741193"/>
              <a:gd name="connsiteY10" fmla="*/ 998674 h 5061961"/>
              <a:gd name="connsiteX11" fmla="*/ 811300 w 7741193"/>
              <a:gd name="connsiteY11" fmla="*/ 373158 h 5061961"/>
              <a:gd name="connsiteX12" fmla="*/ 1771759 w 7741193"/>
              <a:gd name="connsiteY12" fmla="*/ 499346 h 5061961"/>
              <a:gd name="connsiteX13" fmla="*/ 3729138 w 7741193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2383 w 7742464"/>
              <a:gd name="connsiteY6" fmla="*/ 4094686 h 5061961"/>
              <a:gd name="connsiteX7" fmla="*/ 473817 w 7742464"/>
              <a:gd name="connsiteY7" fmla="*/ 4387149 h 5061961"/>
              <a:gd name="connsiteX8" fmla="*/ 28088 w 7742464"/>
              <a:gd name="connsiteY8" fmla="*/ 2902523 h 5061961"/>
              <a:gd name="connsiteX9" fmla="*/ 138351 w 7742464"/>
              <a:gd name="connsiteY9" fmla="*/ 2116479 h 5061961"/>
              <a:gd name="connsiteX10" fmla="*/ 887026 w 7742464"/>
              <a:gd name="connsiteY10" fmla="*/ 998674 h 5061961"/>
              <a:gd name="connsiteX11" fmla="*/ 812571 w 7742464"/>
              <a:gd name="connsiteY11" fmla="*/ 373158 h 5061961"/>
              <a:gd name="connsiteX12" fmla="*/ 1773030 w 7742464"/>
              <a:gd name="connsiteY12" fmla="*/ 499346 h 5061961"/>
              <a:gd name="connsiteX13" fmla="*/ 3730409 w 7742464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3817 w 7742464"/>
              <a:gd name="connsiteY6" fmla="*/ 4387149 h 5061961"/>
              <a:gd name="connsiteX7" fmla="*/ 28088 w 7742464"/>
              <a:gd name="connsiteY7" fmla="*/ 2902523 h 5061961"/>
              <a:gd name="connsiteX8" fmla="*/ 138351 w 7742464"/>
              <a:gd name="connsiteY8" fmla="*/ 2116479 h 5061961"/>
              <a:gd name="connsiteX9" fmla="*/ 887026 w 7742464"/>
              <a:gd name="connsiteY9" fmla="*/ 998674 h 5061961"/>
              <a:gd name="connsiteX10" fmla="*/ 812571 w 7742464"/>
              <a:gd name="connsiteY10" fmla="*/ 373158 h 5061961"/>
              <a:gd name="connsiteX11" fmla="*/ 1773030 w 7742464"/>
              <a:gd name="connsiteY11" fmla="*/ 499346 h 5061961"/>
              <a:gd name="connsiteX12" fmla="*/ 3730409 w 7742464"/>
              <a:gd name="connsiteY12" fmla="*/ 1 h 5061961"/>
              <a:gd name="connsiteX0" fmla="*/ 3730409 w 7742464"/>
              <a:gd name="connsiteY0" fmla="*/ 1 h 5062019"/>
              <a:gd name="connsiteX1" fmla="*/ 6324415 w 7742464"/>
              <a:gd name="connsiteY1" fmla="*/ 313740 h 5062019"/>
              <a:gd name="connsiteX2" fmla="*/ 7699778 w 7742464"/>
              <a:gd name="connsiteY2" fmla="*/ 1893640 h 5062019"/>
              <a:gd name="connsiteX3" fmla="*/ 7011036 w 7742464"/>
              <a:gd name="connsiteY3" fmla="*/ 4240028 h 5062019"/>
              <a:gd name="connsiteX4" fmla="*/ 3358857 w 7742464"/>
              <a:gd name="connsiteY4" fmla="*/ 5060764 h 5062019"/>
              <a:gd name="connsiteX5" fmla="*/ 473817 w 7742464"/>
              <a:gd name="connsiteY5" fmla="*/ 4387149 h 5062019"/>
              <a:gd name="connsiteX6" fmla="*/ 28088 w 7742464"/>
              <a:gd name="connsiteY6" fmla="*/ 2902523 h 5062019"/>
              <a:gd name="connsiteX7" fmla="*/ 138351 w 7742464"/>
              <a:gd name="connsiteY7" fmla="*/ 2116479 h 5062019"/>
              <a:gd name="connsiteX8" fmla="*/ 887026 w 7742464"/>
              <a:gd name="connsiteY8" fmla="*/ 998674 h 5062019"/>
              <a:gd name="connsiteX9" fmla="*/ 812571 w 7742464"/>
              <a:gd name="connsiteY9" fmla="*/ 373158 h 5062019"/>
              <a:gd name="connsiteX10" fmla="*/ 1773030 w 7742464"/>
              <a:gd name="connsiteY10" fmla="*/ 499346 h 5062019"/>
              <a:gd name="connsiteX11" fmla="*/ 3730409 w 7742464"/>
              <a:gd name="connsiteY11" fmla="*/ 1 h 5062019"/>
              <a:gd name="connsiteX0" fmla="*/ 3736775 w 7748830"/>
              <a:gd name="connsiteY0" fmla="*/ 1 h 5084826"/>
              <a:gd name="connsiteX1" fmla="*/ 6330781 w 7748830"/>
              <a:gd name="connsiteY1" fmla="*/ 313740 h 5084826"/>
              <a:gd name="connsiteX2" fmla="*/ 7706144 w 7748830"/>
              <a:gd name="connsiteY2" fmla="*/ 1893640 h 5084826"/>
              <a:gd name="connsiteX3" fmla="*/ 7017402 w 7748830"/>
              <a:gd name="connsiteY3" fmla="*/ 4240028 h 5084826"/>
              <a:gd name="connsiteX4" fmla="*/ 3365223 w 7748830"/>
              <a:gd name="connsiteY4" fmla="*/ 5060764 h 5084826"/>
              <a:gd name="connsiteX5" fmla="*/ 566153 w 7748830"/>
              <a:gd name="connsiteY5" fmla="*/ 4685337 h 5084826"/>
              <a:gd name="connsiteX6" fmla="*/ 34454 w 7748830"/>
              <a:gd name="connsiteY6" fmla="*/ 2902523 h 5084826"/>
              <a:gd name="connsiteX7" fmla="*/ 144717 w 7748830"/>
              <a:gd name="connsiteY7" fmla="*/ 2116479 h 5084826"/>
              <a:gd name="connsiteX8" fmla="*/ 893392 w 7748830"/>
              <a:gd name="connsiteY8" fmla="*/ 998674 h 5084826"/>
              <a:gd name="connsiteX9" fmla="*/ 818937 w 7748830"/>
              <a:gd name="connsiteY9" fmla="*/ 373158 h 5084826"/>
              <a:gd name="connsiteX10" fmla="*/ 1779396 w 7748830"/>
              <a:gd name="connsiteY10" fmla="*/ 499346 h 5084826"/>
              <a:gd name="connsiteX11" fmla="*/ 3736775 w 7748830"/>
              <a:gd name="connsiteY11" fmla="*/ 1 h 5084826"/>
              <a:gd name="connsiteX0" fmla="*/ 3626592 w 7638647"/>
              <a:gd name="connsiteY0" fmla="*/ 1 h 5105505"/>
              <a:gd name="connsiteX1" fmla="*/ 6220598 w 7638647"/>
              <a:gd name="connsiteY1" fmla="*/ 313740 h 5105505"/>
              <a:gd name="connsiteX2" fmla="*/ 7595961 w 7638647"/>
              <a:gd name="connsiteY2" fmla="*/ 1893640 h 5105505"/>
              <a:gd name="connsiteX3" fmla="*/ 6907219 w 7638647"/>
              <a:gd name="connsiteY3" fmla="*/ 4240028 h 5105505"/>
              <a:gd name="connsiteX4" fmla="*/ 3255040 w 7638647"/>
              <a:gd name="connsiteY4" fmla="*/ 5060764 h 5105505"/>
              <a:gd name="connsiteX5" fmla="*/ 455970 w 7638647"/>
              <a:gd name="connsiteY5" fmla="*/ 4685337 h 5105505"/>
              <a:gd name="connsiteX6" fmla="*/ 34534 w 7638647"/>
              <a:gd name="connsiteY6" fmla="*/ 2116479 h 5105505"/>
              <a:gd name="connsiteX7" fmla="*/ 783209 w 7638647"/>
              <a:gd name="connsiteY7" fmla="*/ 998674 h 5105505"/>
              <a:gd name="connsiteX8" fmla="*/ 708754 w 7638647"/>
              <a:gd name="connsiteY8" fmla="*/ 373158 h 5105505"/>
              <a:gd name="connsiteX9" fmla="*/ 1669213 w 7638647"/>
              <a:gd name="connsiteY9" fmla="*/ 499346 h 5105505"/>
              <a:gd name="connsiteX10" fmla="*/ 3626592 w 7638647"/>
              <a:gd name="connsiteY10" fmla="*/ 1 h 5105505"/>
              <a:gd name="connsiteX0" fmla="*/ 3603023 w 7615078"/>
              <a:gd name="connsiteY0" fmla="*/ 1 h 5124997"/>
              <a:gd name="connsiteX1" fmla="*/ 6197029 w 7615078"/>
              <a:gd name="connsiteY1" fmla="*/ 313740 h 5124997"/>
              <a:gd name="connsiteX2" fmla="*/ 7572392 w 7615078"/>
              <a:gd name="connsiteY2" fmla="*/ 1893640 h 5124997"/>
              <a:gd name="connsiteX3" fmla="*/ 6883650 w 7615078"/>
              <a:gd name="connsiteY3" fmla="*/ 4240028 h 5124997"/>
              <a:gd name="connsiteX4" fmla="*/ 3231471 w 7615078"/>
              <a:gd name="connsiteY4" fmla="*/ 5060764 h 5124997"/>
              <a:gd name="connsiteX5" fmla="*/ 633161 w 7615078"/>
              <a:gd name="connsiteY5" fmla="*/ 4739149 h 5124997"/>
              <a:gd name="connsiteX6" fmla="*/ 10965 w 7615078"/>
              <a:gd name="connsiteY6" fmla="*/ 2116479 h 5124997"/>
              <a:gd name="connsiteX7" fmla="*/ 759640 w 7615078"/>
              <a:gd name="connsiteY7" fmla="*/ 998674 h 5124997"/>
              <a:gd name="connsiteX8" fmla="*/ 685185 w 7615078"/>
              <a:gd name="connsiteY8" fmla="*/ 373158 h 5124997"/>
              <a:gd name="connsiteX9" fmla="*/ 1645644 w 7615078"/>
              <a:gd name="connsiteY9" fmla="*/ 499346 h 5124997"/>
              <a:gd name="connsiteX10" fmla="*/ 3603023 w 7615078"/>
              <a:gd name="connsiteY10" fmla="*/ 1 h 5124997"/>
              <a:gd name="connsiteX0" fmla="*/ 3604900 w 7616955"/>
              <a:gd name="connsiteY0" fmla="*/ 1 h 5156507"/>
              <a:gd name="connsiteX1" fmla="*/ 6198906 w 7616955"/>
              <a:gd name="connsiteY1" fmla="*/ 313740 h 5156507"/>
              <a:gd name="connsiteX2" fmla="*/ 7574269 w 7616955"/>
              <a:gd name="connsiteY2" fmla="*/ 1893640 h 5156507"/>
              <a:gd name="connsiteX3" fmla="*/ 6885527 w 7616955"/>
              <a:gd name="connsiteY3" fmla="*/ 4240028 h 5156507"/>
              <a:gd name="connsiteX4" fmla="*/ 3233348 w 7616955"/>
              <a:gd name="connsiteY4" fmla="*/ 5060764 h 5156507"/>
              <a:gd name="connsiteX5" fmla="*/ 600275 w 7616955"/>
              <a:gd name="connsiteY5" fmla="*/ 4809242 h 5156507"/>
              <a:gd name="connsiteX6" fmla="*/ 12842 w 7616955"/>
              <a:gd name="connsiteY6" fmla="*/ 2116479 h 5156507"/>
              <a:gd name="connsiteX7" fmla="*/ 761517 w 7616955"/>
              <a:gd name="connsiteY7" fmla="*/ 998674 h 5156507"/>
              <a:gd name="connsiteX8" fmla="*/ 687062 w 7616955"/>
              <a:gd name="connsiteY8" fmla="*/ 373158 h 5156507"/>
              <a:gd name="connsiteX9" fmla="*/ 1647521 w 7616955"/>
              <a:gd name="connsiteY9" fmla="*/ 499346 h 5156507"/>
              <a:gd name="connsiteX10" fmla="*/ 3604900 w 7616955"/>
              <a:gd name="connsiteY10" fmla="*/ 1 h 5156507"/>
              <a:gd name="connsiteX0" fmla="*/ 3605747 w 7617802"/>
              <a:gd name="connsiteY0" fmla="*/ 1 h 5103957"/>
              <a:gd name="connsiteX1" fmla="*/ 6199753 w 7617802"/>
              <a:gd name="connsiteY1" fmla="*/ 313740 h 5103957"/>
              <a:gd name="connsiteX2" fmla="*/ 7575116 w 7617802"/>
              <a:gd name="connsiteY2" fmla="*/ 1893640 h 5103957"/>
              <a:gd name="connsiteX3" fmla="*/ 6886374 w 7617802"/>
              <a:gd name="connsiteY3" fmla="*/ 4240028 h 5103957"/>
              <a:gd name="connsiteX4" fmla="*/ 3234195 w 7617802"/>
              <a:gd name="connsiteY4" fmla="*/ 5060764 h 5103957"/>
              <a:gd name="connsiteX5" fmla="*/ 588097 w 7617802"/>
              <a:gd name="connsiteY5" fmla="*/ 4680481 h 5103957"/>
              <a:gd name="connsiteX6" fmla="*/ 13689 w 7617802"/>
              <a:gd name="connsiteY6" fmla="*/ 2116479 h 5103957"/>
              <a:gd name="connsiteX7" fmla="*/ 762364 w 7617802"/>
              <a:gd name="connsiteY7" fmla="*/ 998674 h 5103957"/>
              <a:gd name="connsiteX8" fmla="*/ 687909 w 7617802"/>
              <a:gd name="connsiteY8" fmla="*/ 373158 h 5103957"/>
              <a:gd name="connsiteX9" fmla="*/ 1648368 w 7617802"/>
              <a:gd name="connsiteY9" fmla="*/ 499346 h 5103957"/>
              <a:gd name="connsiteX10" fmla="*/ 3605747 w 7617802"/>
              <a:gd name="connsiteY10" fmla="*/ 1 h 5103957"/>
              <a:gd name="connsiteX0" fmla="*/ 3603400 w 7615455"/>
              <a:gd name="connsiteY0" fmla="*/ 1 h 5103958"/>
              <a:gd name="connsiteX1" fmla="*/ 6197406 w 7615455"/>
              <a:gd name="connsiteY1" fmla="*/ 313740 h 5103958"/>
              <a:gd name="connsiteX2" fmla="*/ 7572769 w 7615455"/>
              <a:gd name="connsiteY2" fmla="*/ 1893640 h 5103958"/>
              <a:gd name="connsiteX3" fmla="*/ 6884027 w 7615455"/>
              <a:gd name="connsiteY3" fmla="*/ 4240028 h 5103958"/>
              <a:gd name="connsiteX4" fmla="*/ 3231848 w 7615455"/>
              <a:gd name="connsiteY4" fmla="*/ 5060764 h 5103958"/>
              <a:gd name="connsiteX5" fmla="*/ 585750 w 7615455"/>
              <a:gd name="connsiteY5" fmla="*/ 4680481 h 5103958"/>
              <a:gd name="connsiteX6" fmla="*/ 13865 w 7615455"/>
              <a:gd name="connsiteY6" fmla="*/ 2279334 h 5103958"/>
              <a:gd name="connsiteX7" fmla="*/ 760017 w 7615455"/>
              <a:gd name="connsiteY7" fmla="*/ 998674 h 5103958"/>
              <a:gd name="connsiteX8" fmla="*/ 685562 w 7615455"/>
              <a:gd name="connsiteY8" fmla="*/ 373158 h 5103958"/>
              <a:gd name="connsiteX9" fmla="*/ 1646021 w 7615455"/>
              <a:gd name="connsiteY9" fmla="*/ 499346 h 5103958"/>
              <a:gd name="connsiteX10" fmla="*/ 3603400 w 7615455"/>
              <a:gd name="connsiteY10" fmla="*/ 1 h 5103958"/>
              <a:gd name="connsiteX0" fmla="*/ 3603400 w 7554491"/>
              <a:gd name="connsiteY0" fmla="*/ 1 h 5103958"/>
              <a:gd name="connsiteX1" fmla="*/ 6197406 w 7554491"/>
              <a:gd name="connsiteY1" fmla="*/ 313740 h 5103958"/>
              <a:gd name="connsiteX2" fmla="*/ 7502348 w 7554491"/>
              <a:gd name="connsiteY2" fmla="*/ 1887069 h 5103958"/>
              <a:gd name="connsiteX3" fmla="*/ 6884027 w 7554491"/>
              <a:gd name="connsiteY3" fmla="*/ 4240028 h 5103958"/>
              <a:gd name="connsiteX4" fmla="*/ 3231848 w 7554491"/>
              <a:gd name="connsiteY4" fmla="*/ 5060764 h 5103958"/>
              <a:gd name="connsiteX5" fmla="*/ 585750 w 7554491"/>
              <a:gd name="connsiteY5" fmla="*/ 4680481 h 5103958"/>
              <a:gd name="connsiteX6" fmla="*/ 13865 w 7554491"/>
              <a:gd name="connsiteY6" fmla="*/ 2279334 h 5103958"/>
              <a:gd name="connsiteX7" fmla="*/ 760017 w 7554491"/>
              <a:gd name="connsiteY7" fmla="*/ 998674 h 5103958"/>
              <a:gd name="connsiteX8" fmla="*/ 685562 w 7554491"/>
              <a:gd name="connsiteY8" fmla="*/ 373158 h 5103958"/>
              <a:gd name="connsiteX9" fmla="*/ 1646021 w 7554491"/>
              <a:gd name="connsiteY9" fmla="*/ 499346 h 5103958"/>
              <a:gd name="connsiteX10" fmla="*/ 3603400 w 7554491"/>
              <a:gd name="connsiteY10" fmla="*/ 1 h 5103958"/>
              <a:gd name="connsiteX0" fmla="*/ 3603400 w 7546134"/>
              <a:gd name="connsiteY0" fmla="*/ 1 h 5103958"/>
              <a:gd name="connsiteX1" fmla="*/ 6197406 w 7546134"/>
              <a:gd name="connsiteY1" fmla="*/ 313740 h 5103958"/>
              <a:gd name="connsiteX2" fmla="*/ 7502348 w 7546134"/>
              <a:gd name="connsiteY2" fmla="*/ 1887069 h 5103958"/>
              <a:gd name="connsiteX3" fmla="*/ 6884027 w 7546134"/>
              <a:gd name="connsiteY3" fmla="*/ 4240028 h 5103958"/>
              <a:gd name="connsiteX4" fmla="*/ 3231848 w 7546134"/>
              <a:gd name="connsiteY4" fmla="*/ 5060764 h 5103958"/>
              <a:gd name="connsiteX5" fmla="*/ 585750 w 7546134"/>
              <a:gd name="connsiteY5" fmla="*/ 4680481 h 5103958"/>
              <a:gd name="connsiteX6" fmla="*/ 13865 w 7546134"/>
              <a:gd name="connsiteY6" fmla="*/ 2279334 h 5103958"/>
              <a:gd name="connsiteX7" fmla="*/ 760017 w 7546134"/>
              <a:gd name="connsiteY7" fmla="*/ 998674 h 5103958"/>
              <a:gd name="connsiteX8" fmla="*/ 685562 w 7546134"/>
              <a:gd name="connsiteY8" fmla="*/ 373158 h 5103958"/>
              <a:gd name="connsiteX9" fmla="*/ 1646021 w 7546134"/>
              <a:gd name="connsiteY9" fmla="*/ 499346 h 5103958"/>
              <a:gd name="connsiteX10" fmla="*/ 3603400 w 7546134"/>
              <a:gd name="connsiteY10" fmla="*/ 1 h 5103958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417783"/>
              <a:gd name="connsiteY0" fmla="*/ 31687 h 5135644"/>
              <a:gd name="connsiteX1" fmla="*/ 6197406 w 7417783"/>
              <a:gd name="connsiteY1" fmla="*/ 345426 h 5135644"/>
              <a:gd name="connsiteX2" fmla="*/ 7339607 w 7417783"/>
              <a:gd name="connsiteY2" fmla="*/ 1827041 h 5135644"/>
              <a:gd name="connsiteX3" fmla="*/ 6884027 w 7417783"/>
              <a:gd name="connsiteY3" fmla="*/ 4271714 h 5135644"/>
              <a:gd name="connsiteX4" fmla="*/ 3231848 w 7417783"/>
              <a:gd name="connsiteY4" fmla="*/ 5092450 h 5135644"/>
              <a:gd name="connsiteX5" fmla="*/ 585750 w 7417783"/>
              <a:gd name="connsiteY5" fmla="*/ 4712167 h 5135644"/>
              <a:gd name="connsiteX6" fmla="*/ 13865 w 7417783"/>
              <a:gd name="connsiteY6" fmla="*/ 2311020 h 5135644"/>
              <a:gd name="connsiteX7" fmla="*/ 760017 w 7417783"/>
              <a:gd name="connsiteY7" fmla="*/ 1030360 h 5135644"/>
              <a:gd name="connsiteX8" fmla="*/ 685562 w 7417783"/>
              <a:gd name="connsiteY8" fmla="*/ 404844 h 5135644"/>
              <a:gd name="connsiteX9" fmla="*/ 1646021 w 7417783"/>
              <a:gd name="connsiteY9" fmla="*/ 531032 h 5135644"/>
              <a:gd name="connsiteX10" fmla="*/ 3603400 w 7417783"/>
              <a:gd name="connsiteY10" fmla="*/ 31687 h 5135644"/>
              <a:gd name="connsiteX0" fmla="*/ 3603400 w 7374876"/>
              <a:gd name="connsiteY0" fmla="*/ 31687 h 5136334"/>
              <a:gd name="connsiteX1" fmla="*/ 6197406 w 7374876"/>
              <a:gd name="connsiteY1" fmla="*/ 345426 h 5136334"/>
              <a:gd name="connsiteX2" fmla="*/ 7339607 w 7374876"/>
              <a:gd name="connsiteY2" fmla="*/ 1827041 h 5136334"/>
              <a:gd name="connsiteX3" fmla="*/ 6715667 w 7374876"/>
              <a:gd name="connsiteY3" fmla="*/ 4262378 h 5136334"/>
              <a:gd name="connsiteX4" fmla="*/ 3231848 w 7374876"/>
              <a:gd name="connsiteY4" fmla="*/ 5092450 h 5136334"/>
              <a:gd name="connsiteX5" fmla="*/ 585750 w 7374876"/>
              <a:gd name="connsiteY5" fmla="*/ 4712167 h 5136334"/>
              <a:gd name="connsiteX6" fmla="*/ 13865 w 7374876"/>
              <a:gd name="connsiteY6" fmla="*/ 2311020 h 5136334"/>
              <a:gd name="connsiteX7" fmla="*/ 760017 w 7374876"/>
              <a:gd name="connsiteY7" fmla="*/ 1030360 h 5136334"/>
              <a:gd name="connsiteX8" fmla="*/ 685562 w 7374876"/>
              <a:gd name="connsiteY8" fmla="*/ 404844 h 5136334"/>
              <a:gd name="connsiteX9" fmla="*/ 1646021 w 7374876"/>
              <a:gd name="connsiteY9" fmla="*/ 531032 h 5136334"/>
              <a:gd name="connsiteX10" fmla="*/ 3603400 w 7374876"/>
              <a:gd name="connsiteY10" fmla="*/ 31687 h 5136334"/>
              <a:gd name="connsiteX0" fmla="*/ 3603400 w 7366286"/>
              <a:gd name="connsiteY0" fmla="*/ 31687 h 5147961"/>
              <a:gd name="connsiteX1" fmla="*/ 6197406 w 7366286"/>
              <a:gd name="connsiteY1" fmla="*/ 345426 h 5147961"/>
              <a:gd name="connsiteX2" fmla="*/ 7339607 w 7366286"/>
              <a:gd name="connsiteY2" fmla="*/ 1827041 h 5147961"/>
              <a:gd name="connsiteX3" fmla="*/ 6671868 w 7366286"/>
              <a:gd name="connsiteY3" fmla="*/ 4105237 h 5147961"/>
              <a:gd name="connsiteX4" fmla="*/ 3231848 w 7366286"/>
              <a:gd name="connsiteY4" fmla="*/ 5092450 h 5147961"/>
              <a:gd name="connsiteX5" fmla="*/ 585750 w 7366286"/>
              <a:gd name="connsiteY5" fmla="*/ 4712167 h 5147961"/>
              <a:gd name="connsiteX6" fmla="*/ 13865 w 7366286"/>
              <a:gd name="connsiteY6" fmla="*/ 2311020 h 5147961"/>
              <a:gd name="connsiteX7" fmla="*/ 760017 w 7366286"/>
              <a:gd name="connsiteY7" fmla="*/ 1030360 h 5147961"/>
              <a:gd name="connsiteX8" fmla="*/ 685562 w 7366286"/>
              <a:gd name="connsiteY8" fmla="*/ 404844 h 5147961"/>
              <a:gd name="connsiteX9" fmla="*/ 1646021 w 7366286"/>
              <a:gd name="connsiteY9" fmla="*/ 531032 h 5147961"/>
              <a:gd name="connsiteX10" fmla="*/ 3603400 w 7366286"/>
              <a:gd name="connsiteY10" fmla="*/ 31687 h 5147961"/>
              <a:gd name="connsiteX0" fmla="*/ 3603400 w 7359988"/>
              <a:gd name="connsiteY0" fmla="*/ 31687 h 5146347"/>
              <a:gd name="connsiteX1" fmla="*/ 6197406 w 7359988"/>
              <a:gd name="connsiteY1" fmla="*/ 345426 h 5146347"/>
              <a:gd name="connsiteX2" fmla="*/ 7339607 w 7359988"/>
              <a:gd name="connsiteY2" fmla="*/ 1827041 h 5146347"/>
              <a:gd name="connsiteX3" fmla="*/ 6632220 w 7359988"/>
              <a:gd name="connsiteY3" fmla="*/ 4127047 h 5146347"/>
              <a:gd name="connsiteX4" fmla="*/ 3231848 w 7359988"/>
              <a:gd name="connsiteY4" fmla="*/ 5092450 h 5146347"/>
              <a:gd name="connsiteX5" fmla="*/ 585750 w 7359988"/>
              <a:gd name="connsiteY5" fmla="*/ 4712167 h 5146347"/>
              <a:gd name="connsiteX6" fmla="*/ 13865 w 7359988"/>
              <a:gd name="connsiteY6" fmla="*/ 2311020 h 5146347"/>
              <a:gd name="connsiteX7" fmla="*/ 760017 w 7359988"/>
              <a:gd name="connsiteY7" fmla="*/ 1030360 h 5146347"/>
              <a:gd name="connsiteX8" fmla="*/ 685562 w 7359988"/>
              <a:gd name="connsiteY8" fmla="*/ 404844 h 5146347"/>
              <a:gd name="connsiteX9" fmla="*/ 1646021 w 7359988"/>
              <a:gd name="connsiteY9" fmla="*/ 531032 h 5146347"/>
              <a:gd name="connsiteX10" fmla="*/ 3603400 w 7359988"/>
              <a:gd name="connsiteY10" fmla="*/ 31687 h 5146347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5562 w 7283289"/>
              <a:gd name="connsiteY8" fmla="*/ 404747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29414 w 7283289"/>
              <a:gd name="connsiteY7" fmla="*/ 109792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194149"/>
              <a:gd name="connsiteY0" fmla="*/ 31938 h 5146598"/>
              <a:gd name="connsiteX1" fmla="*/ 6197406 w 7194149"/>
              <a:gd name="connsiteY1" fmla="*/ 345677 h 5146598"/>
              <a:gd name="connsiteX2" fmla="*/ 7150714 w 7194149"/>
              <a:gd name="connsiteY2" fmla="*/ 1839431 h 5146598"/>
              <a:gd name="connsiteX3" fmla="*/ 6632220 w 7194149"/>
              <a:gd name="connsiteY3" fmla="*/ 4127298 h 5146598"/>
              <a:gd name="connsiteX4" fmla="*/ 3231848 w 7194149"/>
              <a:gd name="connsiteY4" fmla="*/ 5092701 h 5146598"/>
              <a:gd name="connsiteX5" fmla="*/ 585750 w 7194149"/>
              <a:gd name="connsiteY5" fmla="*/ 4712418 h 5146598"/>
              <a:gd name="connsiteX6" fmla="*/ 13865 w 7194149"/>
              <a:gd name="connsiteY6" fmla="*/ 2311271 h 5146598"/>
              <a:gd name="connsiteX7" fmla="*/ 729414 w 7194149"/>
              <a:gd name="connsiteY7" fmla="*/ 1098271 h 5146598"/>
              <a:gd name="connsiteX8" fmla="*/ 680359 w 7194149"/>
              <a:gd name="connsiteY8" fmla="*/ 292989 h 5146598"/>
              <a:gd name="connsiteX9" fmla="*/ 1646021 w 7194149"/>
              <a:gd name="connsiteY9" fmla="*/ 531283 h 5146598"/>
              <a:gd name="connsiteX10" fmla="*/ 3603400 w 7194149"/>
              <a:gd name="connsiteY10" fmla="*/ 31938 h 5146598"/>
              <a:gd name="connsiteX0" fmla="*/ 3603400 w 7107447"/>
              <a:gd name="connsiteY0" fmla="*/ 32329 h 5146989"/>
              <a:gd name="connsiteX1" fmla="*/ 6197406 w 7107447"/>
              <a:gd name="connsiteY1" fmla="*/ 346068 h 5146989"/>
              <a:gd name="connsiteX2" fmla="*/ 7035528 w 7107447"/>
              <a:gd name="connsiteY2" fmla="*/ 1858310 h 5146989"/>
              <a:gd name="connsiteX3" fmla="*/ 6632220 w 7107447"/>
              <a:gd name="connsiteY3" fmla="*/ 4127689 h 5146989"/>
              <a:gd name="connsiteX4" fmla="*/ 3231848 w 7107447"/>
              <a:gd name="connsiteY4" fmla="*/ 5093092 h 5146989"/>
              <a:gd name="connsiteX5" fmla="*/ 585750 w 7107447"/>
              <a:gd name="connsiteY5" fmla="*/ 4712809 h 5146989"/>
              <a:gd name="connsiteX6" fmla="*/ 13865 w 7107447"/>
              <a:gd name="connsiteY6" fmla="*/ 2311662 h 5146989"/>
              <a:gd name="connsiteX7" fmla="*/ 729414 w 7107447"/>
              <a:gd name="connsiteY7" fmla="*/ 1098662 h 5146989"/>
              <a:gd name="connsiteX8" fmla="*/ 680359 w 7107447"/>
              <a:gd name="connsiteY8" fmla="*/ 293380 h 5146989"/>
              <a:gd name="connsiteX9" fmla="*/ 1646021 w 7107447"/>
              <a:gd name="connsiteY9" fmla="*/ 531674 h 5146989"/>
              <a:gd name="connsiteX10" fmla="*/ 3603400 w 7107447"/>
              <a:gd name="connsiteY10" fmla="*/ 32329 h 5146989"/>
              <a:gd name="connsiteX0" fmla="*/ 3603400 w 7107447"/>
              <a:gd name="connsiteY0" fmla="*/ 31042 h 5145702"/>
              <a:gd name="connsiteX1" fmla="*/ 6197406 w 7107447"/>
              <a:gd name="connsiteY1" fmla="*/ 344781 h 5145702"/>
              <a:gd name="connsiteX2" fmla="*/ 7035528 w 7107447"/>
              <a:gd name="connsiteY2" fmla="*/ 1857023 h 5145702"/>
              <a:gd name="connsiteX3" fmla="*/ 6632220 w 7107447"/>
              <a:gd name="connsiteY3" fmla="*/ 4126402 h 5145702"/>
              <a:gd name="connsiteX4" fmla="*/ 3231848 w 7107447"/>
              <a:gd name="connsiteY4" fmla="*/ 5091805 h 5145702"/>
              <a:gd name="connsiteX5" fmla="*/ 585750 w 7107447"/>
              <a:gd name="connsiteY5" fmla="*/ 4711522 h 5145702"/>
              <a:gd name="connsiteX6" fmla="*/ 13865 w 7107447"/>
              <a:gd name="connsiteY6" fmla="*/ 2310375 h 5145702"/>
              <a:gd name="connsiteX7" fmla="*/ 729414 w 7107447"/>
              <a:gd name="connsiteY7" fmla="*/ 1097375 h 5145702"/>
              <a:gd name="connsiteX8" fmla="*/ 680359 w 7107447"/>
              <a:gd name="connsiteY8" fmla="*/ 292093 h 5145702"/>
              <a:gd name="connsiteX9" fmla="*/ 1646021 w 7107447"/>
              <a:gd name="connsiteY9" fmla="*/ 530387 h 5145702"/>
              <a:gd name="connsiteX10" fmla="*/ 3603400 w 7107447"/>
              <a:gd name="connsiteY10" fmla="*/ 31042 h 5145702"/>
              <a:gd name="connsiteX0" fmla="*/ 3603400 w 7125591"/>
              <a:gd name="connsiteY0" fmla="*/ 31042 h 5145702"/>
              <a:gd name="connsiteX1" fmla="*/ 6197406 w 7125591"/>
              <a:gd name="connsiteY1" fmla="*/ 344781 h 5145702"/>
              <a:gd name="connsiteX2" fmla="*/ 7035528 w 7125591"/>
              <a:gd name="connsiteY2" fmla="*/ 1857023 h 5145702"/>
              <a:gd name="connsiteX3" fmla="*/ 6632220 w 7125591"/>
              <a:gd name="connsiteY3" fmla="*/ 4126402 h 5145702"/>
              <a:gd name="connsiteX4" fmla="*/ 3231848 w 7125591"/>
              <a:gd name="connsiteY4" fmla="*/ 5091805 h 5145702"/>
              <a:gd name="connsiteX5" fmla="*/ 585750 w 7125591"/>
              <a:gd name="connsiteY5" fmla="*/ 4711522 h 5145702"/>
              <a:gd name="connsiteX6" fmla="*/ 13865 w 7125591"/>
              <a:gd name="connsiteY6" fmla="*/ 2310375 h 5145702"/>
              <a:gd name="connsiteX7" fmla="*/ 729414 w 7125591"/>
              <a:gd name="connsiteY7" fmla="*/ 1097375 h 5145702"/>
              <a:gd name="connsiteX8" fmla="*/ 680359 w 7125591"/>
              <a:gd name="connsiteY8" fmla="*/ 292093 h 5145702"/>
              <a:gd name="connsiteX9" fmla="*/ 1646021 w 7125591"/>
              <a:gd name="connsiteY9" fmla="*/ 530387 h 5145702"/>
              <a:gd name="connsiteX10" fmla="*/ 3603400 w 7125591"/>
              <a:gd name="connsiteY10" fmla="*/ 31042 h 5145702"/>
              <a:gd name="connsiteX0" fmla="*/ 3603400 w 7073245"/>
              <a:gd name="connsiteY0" fmla="*/ 31042 h 5143141"/>
              <a:gd name="connsiteX1" fmla="*/ 6197406 w 7073245"/>
              <a:gd name="connsiteY1" fmla="*/ 344781 h 5143141"/>
              <a:gd name="connsiteX2" fmla="*/ 7035528 w 7073245"/>
              <a:gd name="connsiteY2" fmla="*/ 1857023 h 5143141"/>
              <a:gd name="connsiteX3" fmla="*/ 6538881 w 7073245"/>
              <a:gd name="connsiteY3" fmla="*/ 4160999 h 5143141"/>
              <a:gd name="connsiteX4" fmla="*/ 3231848 w 7073245"/>
              <a:gd name="connsiteY4" fmla="*/ 5091805 h 5143141"/>
              <a:gd name="connsiteX5" fmla="*/ 585750 w 7073245"/>
              <a:gd name="connsiteY5" fmla="*/ 4711522 h 5143141"/>
              <a:gd name="connsiteX6" fmla="*/ 13865 w 7073245"/>
              <a:gd name="connsiteY6" fmla="*/ 2310375 h 5143141"/>
              <a:gd name="connsiteX7" fmla="*/ 729414 w 7073245"/>
              <a:gd name="connsiteY7" fmla="*/ 1097375 h 5143141"/>
              <a:gd name="connsiteX8" fmla="*/ 680359 w 7073245"/>
              <a:gd name="connsiteY8" fmla="*/ 292093 h 5143141"/>
              <a:gd name="connsiteX9" fmla="*/ 1646021 w 7073245"/>
              <a:gd name="connsiteY9" fmla="*/ 530387 h 5143141"/>
              <a:gd name="connsiteX10" fmla="*/ 3603400 w 7073245"/>
              <a:gd name="connsiteY10" fmla="*/ 31042 h 5143141"/>
              <a:gd name="connsiteX0" fmla="*/ 3603400 w 7074446"/>
              <a:gd name="connsiteY0" fmla="*/ 31042 h 5143143"/>
              <a:gd name="connsiteX1" fmla="*/ 6197406 w 7074446"/>
              <a:gd name="connsiteY1" fmla="*/ 344781 h 5143143"/>
              <a:gd name="connsiteX2" fmla="*/ 7035528 w 7074446"/>
              <a:gd name="connsiteY2" fmla="*/ 1857023 h 5143143"/>
              <a:gd name="connsiteX3" fmla="*/ 6538881 w 7074446"/>
              <a:gd name="connsiteY3" fmla="*/ 4160999 h 5143143"/>
              <a:gd name="connsiteX4" fmla="*/ 3231848 w 7074446"/>
              <a:gd name="connsiteY4" fmla="*/ 5091805 h 5143143"/>
              <a:gd name="connsiteX5" fmla="*/ 585750 w 7074446"/>
              <a:gd name="connsiteY5" fmla="*/ 4711522 h 5143143"/>
              <a:gd name="connsiteX6" fmla="*/ 13865 w 7074446"/>
              <a:gd name="connsiteY6" fmla="*/ 2310375 h 5143143"/>
              <a:gd name="connsiteX7" fmla="*/ 729414 w 7074446"/>
              <a:gd name="connsiteY7" fmla="*/ 1097375 h 5143143"/>
              <a:gd name="connsiteX8" fmla="*/ 680359 w 7074446"/>
              <a:gd name="connsiteY8" fmla="*/ 292093 h 5143143"/>
              <a:gd name="connsiteX9" fmla="*/ 1646021 w 7074446"/>
              <a:gd name="connsiteY9" fmla="*/ 530387 h 5143143"/>
              <a:gd name="connsiteX10" fmla="*/ 3603400 w 7074446"/>
              <a:gd name="connsiteY10" fmla="*/ 31042 h 5143143"/>
              <a:gd name="connsiteX0" fmla="*/ 4992048 w 8463094"/>
              <a:gd name="connsiteY0" fmla="*/ 31042 h 5138527"/>
              <a:gd name="connsiteX1" fmla="*/ 7586054 w 8463094"/>
              <a:gd name="connsiteY1" fmla="*/ 344781 h 5138527"/>
              <a:gd name="connsiteX2" fmla="*/ 8424176 w 8463094"/>
              <a:gd name="connsiteY2" fmla="*/ 1857023 h 5138527"/>
              <a:gd name="connsiteX3" fmla="*/ 7927529 w 8463094"/>
              <a:gd name="connsiteY3" fmla="*/ 4160999 h 5138527"/>
              <a:gd name="connsiteX4" fmla="*/ 4620496 w 8463094"/>
              <a:gd name="connsiteY4" fmla="*/ 5091805 h 5138527"/>
              <a:gd name="connsiteX5" fmla="*/ 1974398 w 8463094"/>
              <a:gd name="connsiteY5" fmla="*/ 4711522 h 5138527"/>
              <a:gd name="connsiteX6" fmla="*/ 1715 w 8463094"/>
              <a:gd name="connsiteY6" fmla="*/ 2285571 h 5138527"/>
              <a:gd name="connsiteX7" fmla="*/ 2118062 w 8463094"/>
              <a:gd name="connsiteY7" fmla="*/ 1097375 h 5138527"/>
              <a:gd name="connsiteX8" fmla="*/ 2069007 w 8463094"/>
              <a:gd name="connsiteY8" fmla="*/ 292093 h 5138527"/>
              <a:gd name="connsiteX9" fmla="*/ 3034669 w 8463094"/>
              <a:gd name="connsiteY9" fmla="*/ 530387 h 5138527"/>
              <a:gd name="connsiteX10" fmla="*/ 4992048 w 8463094"/>
              <a:gd name="connsiteY10" fmla="*/ 31042 h 5138527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122078 w 8467110"/>
              <a:gd name="connsiteY7" fmla="*/ 1097375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122078 w 8467110"/>
              <a:gd name="connsiteY7" fmla="*/ 1097375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015653 w 8467110"/>
              <a:gd name="connsiteY7" fmla="*/ 971604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42220"/>
              <a:gd name="connsiteY0" fmla="*/ 14812 h 5164759"/>
              <a:gd name="connsiteX1" fmla="*/ 8092456 w 8442220"/>
              <a:gd name="connsiteY1" fmla="*/ 564858 h 5164759"/>
              <a:gd name="connsiteX2" fmla="*/ 8428192 w 8442220"/>
              <a:gd name="connsiteY2" fmla="*/ 1840793 h 5164759"/>
              <a:gd name="connsiteX3" fmla="*/ 7931545 w 8442220"/>
              <a:gd name="connsiteY3" fmla="*/ 4144769 h 5164759"/>
              <a:gd name="connsiteX4" fmla="*/ 4624512 w 8442220"/>
              <a:gd name="connsiteY4" fmla="*/ 5075575 h 5164759"/>
              <a:gd name="connsiteX5" fmla="*/ 1054469 w 8442220"/>
              <a:gd name="connsiteY5" fmla="*/ 4809607 h 5164759"/>
              <a:gd name="connsiteX6" fmla="*/ 5731 w 8442220"/>
              <a:gd name="connsiteY6" fmla="*/ 2269341 h 5164759"/>
              <a:gd name="connsiteX7" fmla="*/ 2015653 w 8442220"/>
              <a:gd name="connsiteY7" fmla="*/ 955374 h 5164759"/>
              <a:gd name="connsiteX8" fmla="*/ 2073023 w 8442220"/>
              <a:gd name="connsiteY8" fmla="*/ 275863 h 5164759"/>
              <a:gd name="connsiteX9" fmla="*/ 3038685 w 8442220"/>
              <a:gd name="connsiteY9" fmla="*/ 514157 h 5164759"/>
              <a:gd name="connsiteX10" fmla="*/ 4996064 w 8442220"/>
              <a:gd name="connsiteY10" fmla="*/ 14812 h 5164759"/>
              <a:gd name="connsiteX0" fmla="*/ 4996064 w 9263691"/>
              <a:gd name="connsiteY0" fmla="*/ 20005 h 5169952"/>
              <a:gd name="connsiteX1" fmla="*/ 8092456 w 9263691"/>
              <a:gd name="connsiteY1" fmla="*/ 570051 h 5169952"/>
              <a:gd name="connsiteX2" fmla="*/ 9262635 w 9263691"/>
              <a:gd name="connsiteY2" fmla="*/ 2508205 h 5169952"/>
              <a:gd name="connsiteX3" fmla="*/ 7931545 w 9263691"/>
              <a:gd name="connsiteY3" fmla="*/ 4149962 h 5169952"/>
              <a:gd name="connsiteX4" fmla="*/ 4624512 w 9263691"/>
              <a:gd name="connsiteY4" fmla="*/ 5080768 h 5169952"/>
              <a:gd name="connsiteX5" fmla="*/ 1054469 w 9263691"/>
              <a:gd name="connsiteY5" fmla="*/ 4814800 h 5169952"/>
              <a:gd name="connsiteX6" fmla="*/ 5731 w 9263691"/>
              <a:gd name="connsiteY6" fmla="*/ 2274534 h 5169952"/>
              <a:gd name="connsiteX7" fmla="*/ 2015653 w 9263691"/>
              <a:gd name="connsiteY7" fmla="*/ 960567 h 5169952"/>
              <a:gd name="connsiteX8" fmla="*/ 2073023 w 9263691"/>
              <a:gd name="connsiteY8" fmla="*/ 281056 h 5169952"/>
              <a:gd name="connsiteX9" fmla="*/ 3038685 w 9263691"/>
              <a:gd name="connsiteY9" fmla="*/ 519350 h 5169952"/>
              <a:gd name="connsiteX10" fmla="*/ 4996064 w 9263691"/>
              <a:gd name="connsiteY10" fmla="*/ 20005 h 5169952"/>
              <a:gd name="connsiteX0" fmla="*/ 4996064 w 9352913"/>
              <a:gd name="connsiteY0" fmla="*/ 20005 h 5137479"/>
              <a:gd name="connsiteX1" fmla="*/ 8092456 w 9352913"/>
              <a:gd name="connsiteY1" fmla="*/ 570051 h 5137479"/>
              <a:gd name="connsiteX2" fmla="*/ 9262635 w 9352913"/>
              <a:gd name="connsiteY2" fmla="*/ 2508205 h 5137479"/>
              <a:gd name="connsiteX3" fmla="*/ 8751107 w 9352913"/>
              <a:gd name="connsiteY3" fmla="*/ 4615903 h 5137479"/>
              <a:gd name="connsiteX4" fmla="*/ 4624512 w 9352913"/>
              <a:gd name="connsiteY4" fmla="*/ 5080768 h 5137479"/>
              <a:gd name="connsiteX5" fmla="*/ 1054469 w 9352913"/>
              <a:gd name="connsiteY5" fmla="*/ 4814800 h 5137479"/>
              <a:gd name="connsiteX6" fmla="*/ 5731 w 9352913"/>
              <a:gd name="connsiteY6" fmla="*/ 2274534 h 5137479"/>
              <a:gd name="connsiteX7" fmla="*/ 2015653 w 9352913"/>
              <a:gd name="connsiteY7" fmla="*/ 960567 h 5137479"/>
              <a:gd name="connsiteX8" fmla="*/ 2073023 w 9352913"/>
              <a:gd name="connsiteY8" fmla="*/ 281056 h 5137479"/>
              <a:gd name="connsiteX9" fmla="*/ 3038685 w 9352913"/>
              <a:gd name="connsiteY9" fmla="*/ 519350 h 5137479"/>
              <a:gd name="connsiteX10" fmla="*/ 4996064 w 9352913"/>
              <a:gd name="connsiteY10" fmla="*/ 20005 h 5137479"/>
              <a:gd name="connsiteX0" fmla="*/ 4996064 w 9281803"/>
              <a:gd name="connsiteY0" fmla="*/ 20005 h 5148967"/>
              <a:gd name="connsiteX1" fmla="*/ 8092456 w 9281803"/>
              <a:gd name="connsiteY1" fmla="*/ 570051 h 5148967"/>
              <a:gd name="connsiteX2" fmla="*/ 9262635 w 9281803"/>
              <a:gd name="connsiteY2" fmla="*/ 2508205 h 5148967"/>
              <a:gd name="connsiteX3" fmla="*/ 8487147 w 9281803"/>
              <a:gd name="connsiteY3" fmla="*/ 4449157 h 5148967"/>
              <a:gd name="connsiteX4" fmla="*/ 4624512 w 9281803"/>
              <a:gd name="connsiteY4" fmla="*/ 5080768 h 5148967"/>
              <a:gd name="connsiteX5" fmla="*/ 1054469 w 9281803"/>
              <a:gd name="connsiteY5" fmla="*/ 4814800 h 5148967"/>
              <a:gd name="connsiteX6" fmla="*/ 5731 w 9281803"/>
              <a:gd name="connsiteY6" fmla="*/ 2274534 h 5148967"/>
              <a:gd name="connsiteX7" fmla="*/ 2015653 w 9281803"/>
              <a:gd name="connsiteY7" fmla="*/ 960567 h 5148967"/>
              <a:gd name="connsiteX8" fmla="*/ 2073023 w 9281803"/>
              <a:gd name="connsiteY8" fmla="*/ 281056 h 5148967"/>
              <a:gd name="connsiteX9" fmla="*/ 3038685 w 9281803"/>
              <a:gd name="connsiteY9" fmla="*/ 519350 h 5148967"/>
              <a:gd name="connsiteX10" fmla="*/ 4996064 w 9281803"/>
              <a:gd name="connsiteY10" fmla="*/ 20005 h 5148967"/>
              <a:gd name="connsiteX0" fmla="*/ 5111003 w 9281803"/>
              <a:gd name="connsiteY0" fmla="*/ 32074 h 5002868"/>
              <a:gd name="connsiteX1" fmla="*/ 8092456 w 9281803"/>
              <a:gd name="connsiteY1" fmla="*/ 423952 h 5002868"/>
              <a:gd name="connsiteX2" fmla="*/ 9262635 w 9281803"/>
              <a:gd name="connsiteY2" fmla="*/ 2362106 h 5002868"/>
              <a:gd name="connsiteX3" fmla="*/ 8487147 w 9281803"/>
              <a:gd name="connsiteY3" fmla="*/ 4303058 h 5002868"/>
              <a:gd name="connsiteX4" fmla="*/ 4624512 w 9281803"/>
              <a:gd name="connsiteY4" fmla="*/ 4934669 h 5002868"/>
              <a:gd name="connsiteX5" fmla="*/ 1054469 w 9281803"/>
              <a:gd name="connsiteY5" fmla="*/ 4668701 h 5002868"/>
              <a:gd name="connsiteX6" fmla="*/ 5731 w 9281803"/>
              <a:gd name="connsiteY6" fmla="*/ 2128435 h 5002868"/>
              <a:gd name="connsiteX7" fmla="*/ 2015653 w 9281803"/>
              <a:gd name="connsiteY7" fmla="*/ 814468 h 5002868"/>
              <a:gd name="connsiteX8" fmla="*/ 2073023 w 9281803"/>
              <a:gd name="connsiteY8" fmla="*/ 134957 h 5002868"/>
              <a:gd name="connsiteX9" fmla="*/ 3038685 w 9281803"/>
              <a:gd name="connsiteY9" fmla="*/ 373251 h 5002868"/>
              <a:gd name="connsiteX10" fmla="*/ 5111003 w 9281803"/>
              <a:gd name="connsiteY10" fmla="*/ 32074 h 5002868"/>
              <a:gd name="connsiteX0" fmla="*/ 5111003 w 9275212"/>
              <a:gd name="connsiteY0" fmla="*/ 13544 h 4984338"/>
              <a:gd name="connsiteX1" fmla="*/ 8205254 w 9275212"/>
              <a:gd name="connsiteY1" fmla="*/ 695078 h 4984338"/>
              <a:gd name="connsiteX2" fmla="*/ 9262635 w 9275212"/>
              <a:gd name="connsiteY2" fmla="*/ 2343576 h 4984338"/>
              <a:gd name="connsiteX3" fmla="*/ 8487147 w 9275212"/>
              <a:gd name="connsiteY3" fmla="*/ 4284528 h 4984338"/>
              <a:gd name="connsiteX4" fmla="*/ 4624512 w 9275212"/>
              <a:gd name="connsiteY4" fmla="*/ 4916139 h 4984338"/>
              <a:gd name="connsiteX5" fmla="*/ 1054469 w 9275212"/>
              <a:gd name="connsiteY5" fmla="*/ 4650171 h 4984338"/>
              <a:gd name="connsiteX6" fmla="*/ 5731 w 9275212"/>
              <a:gd name="connsiteY6" fmla="*/ 2109905 h 4984338"/>
              <a:gd name="connsiteX7" fmla="*/ 2015653 w 9275212"/>
              <a:gd name="connsiteY7" fmla="*/ 795938 h 4984338"/>
              <a:gd name="connsiteX8" fmla="*/ 2073023 w 9275212"/>
              <a:gd name="connsiteY8" fmla="*/ 116427 h 4984338"/>
              <a:gd name="connsiteX9" fmla="*/ 3038685 w 9275212"/>
              <a:gd name="connsiteY9" fmla="*/ 354721 h 4984338"/>
              <a:gd name="connsiteX10" fmla="*/ 5111003 w 9275212"/>
              <a:gd name="connsiteY10" fmla="*/ 13544 h 4984338"/>
              <a:gd name="connsiteX0" fmla="*/ 5108491 w 9272700"/>
              <a:gd name="connsiteY0" fmla="*/ 13544 h 4916198"/>
              <a:gd name="connsiteX1" fmla="*/ 8202742 w 9272700"/>
              <a:gd name="connsiteY1" fmla="*/ 695078 h 4916198"/>
              <a:gd name="connsiteX2" fmla="*/ 9260123 w 9272700"/>
              <a:gd name="connsiteY2" fmla="*/ 2343576 h 4916198"/>
              <a:gd name="connsiteX3" fmla="*/ 8484635 w 9272700"/>
              <a:gd name="connsiteY3" fmla="*/ 4284528 h 4916198"/>
              <a:gd name="connsiteX4" fmla="*/ 4622000 w 9272700"/>
              <a:gd name="connsiteY4" fmla="*/ 4916139 h 4916198"/>
              <a:gd name="connsiteX5" fmla="*/ 1364942 w 9272700"/>
              <a:gd name="connsiteY5" fmla="*/ 4305265 h 4916198"/>
              <a:gd name="connsiteX6" fmla="*/ 3219 w 9272700"/>
              <a:gd name="connsiteY6" fmla="*/ 2109905 h 4916198"/>
              <a:gd name="connsiteX7" fmla="*/ 2013141 w 9272700"/>
              <a:gd name="connsiteY7" fmla="*/ 795938 h 4916198"/>
              <a:gd name="connsiteX8" fmla="*/ 2070511 w 9272700"/>
              <a:gd name="connsiteY8" fmla="*/ 116427 h 4916198"/>
              <a:gd name="connsiteX9" fmla="*/ 3036173 w 9272700"/>
              <a:gd name="connsiteY9" fmla="*/ 354721 h 4916198"/>
              <a:gd name="connsiteX10" fmla="*/ 5108491 w 9272700"/>
              <a:gd name="connsiteY10" fmla="*/ 13544 h 4916198"/>
              <a:gd name="connsiteX0" fmla="*/ 5008893 w 9173102"/>
              <a:gd name="connsiteY0" fmla="*/ 13544 h 4916186"/>
              <a:gd name="connsiteX1" fmla="*/ 8103144 w 9173102"/>
              <a:gd name="connsiteY1" fmla="*/ 695078 h 4916186"/>
              <a:gd name="connsiteX2" fmla="*/ 9160525 w 9173102"/>
              <a:gd name="connsiteY2" fmla="*/ 2343576 h 4916186"/>
              <a:gd name="connsiteX3" fmla="*/ 8385037 w 9173102"/>
              <a:gd name="connsiteY3" fmla="*/ 4284528 h 4916186"/>
              <a:gd name="connsiteX4" fmla="*/ 4522402 w 9173102"/>
              <a:gd name="connsiteY4" fmla="*/ 4916139 h 4916186"/>
              <a:gd name="connsiteX5" fmla="*/ 1265344 w 9173102"/>
              <a:gd name="connsiteY5" fmla="*/ 4305265 h 4916186"/>
              <a:gd name="connsiteX6" fmla="*/ 3651 w 9173102"/>
              <a:gd name="connsiteY6" fmla="*/ 2350966 h 4916186"/>
              <a:gd name="connsiteX7" fmla="*/ 1913543 w 9173102"/>
              <a:gd name="connsiteY7" fmla="*/ 795938 h 4916186"/>
              <a:gd name="connsiteX8" fmla="*/ 1970913 w 9173102"/>
              <a:gd name="connsiteY8" fmla="*/ 116427 h 4916186"/>
              <a:gd name="connsiteX9" fmla="*/ 2936575 w 9173102"/>
              <a:gd name="connsiteY9" fmla="*/ 354721 h 4916186"/>
              <a:gd name="connsiteX10" fmla="*/ 5008893 w 9173102"/>
              <a:gd name="connsiteY10" fmla="*/ 13544 h 4916186"/>
              <a:gd name="connsiteX0" fmla="*/ 5005242 w 9169451"/>
              <a:gd name="connsiteY0" fmla="*/ 13544 h 4916186"/>
              <a:gd name="connsiteX1" fmla="*/ 8099493 w 9169451"/>
              <a:gd name="connsiteY1" fmla="*/ 695078 h 4916186"/>
              <a:gd name="connsiteX2" fmla="*/ 9156874 w 9169451"/>
              <a:gd name="connsiteY2" fmla="*/ 2343576 h 4916186"/>
              <a:gd name="connsiteX3" fmla="*/ 8381386 w 9169451"/>
              <a:gd name="connsiteY3" fmla="*/ 4284528 h 4916186"/>
              <a:gd name="connsiteX4" fmla="*/ 4518751 w 9169451"/>
              <a:gd name="connsiteY4" fmla="*/ 4916139 h 4916186"/>
              <a:gd name="connsiteX5" fmla="*/ 1261693 w 9169451"/>
              <a:gd name="connsiteY5" fmla="*/ 4305265 h 4916186"/>
              <a:gd name="connsiteX6" fmla="*/ 0 w 9169451"/>
              <a:gd name="connsiteY6" fmla="*/ 2350966 h 4916186"/>
              <a:gd name="connsiteX7" fmla="*/ 1909892 w 9169451"/>
              <a:gd name="connsiteY7" fmla="*/ 795938 h 4916186"/>
              <a:gd name="connsiteX8" fmla="*/ 1967262 w 9169451"/>
              <a:gd name="connsiteY8" fmla="*/ 116427 h 4916186"/>
              <a:gd name="connsiteX9" fmla="*/ 2932924 w 9169451"/>
              <a:gd name="connsiteY9" fmla="*/ 354721 h 4916186"/>
              <a:gd name="connsiteX10" fmla="*/ 5005242 w 9169451"/>
              <a:gd name="connsiteY10" fmla="*/ 13544 h 4916186"/>
              <a:gd name="connsiteX0" fmla="*/ 5005242 w 9169451"/>
              <a:gd name="connsiteY0" fmla="*/ 13544 h 4922015"/>
              <a:gd name="connsiteX1" fmla="*/ 8099493 w 9169451"/>
              <a:gd name="connsiteY1" fmla="*/ 695078 h 4922015"/>
              <a:gd name="connsiteX2" fmla="*/ 9156874 w 9169451"/>
              <a:gd name="connsiteY2" fmla="*/ 2343576 h 4922015"/>
              <a:gd name="connsiteX3" fmla="*/ 8381386 w 9169451"/>
              <a:gd name="connsiteY3" fmla="*/ 4284528 h 4922015"/>
              <a:gd name="connsiteX4" fmla="*/ 4518751 w 9169451"/>
              <a:gd name="connsiteY4" fmla="*/ 4916139 h 4922015"/>
              <a:gd name="connsiteX5" fmla="*/ 1227614 w 9169451"/>
              <a:gd name="connsiteY5" fmla="*/ 4454853 h 4922015"/>
              <a:gd name="connsiteX6" fmla="*/ 0 w 9169451"/>
              <a:gd name="connsiteY6" fmla="*/ 2350966 h 4922015"/>
              <a:gd name="connsiteX7" fmla="*/ 1909892 w 9169451"/>
              <a:gd name="connsiteY7" fmla="*/ 795938 h 4922015"/>
              <a:gd name="connsiteX8" fmla="*/ 1967262 w 9169451"/>
              <a:gd name="connsiteY8" fmla="*/ 116427 h 4922015"/>
              <a:gd name="connsiteX9" fmla="*/ 2932924 w 9169451"/>
              <a:gd name="connsiteY9" fmla="*/ 354721 h 4922015"/>
              <a:gd name="connsiteX10" fmla="*/ 5005242 w 9169451"/>
              <a:gd name="connsiteY10" fmla="*/ 13544 h 4922015"/>
              <a:gd name="connsiteX0" fmla="*/ 5005242 w 9459609"/>
              <a:gd name="connsiteY0" fmla="*/ 13544 h 4927809"/>
              <a:gd name="connsiteX1" fmla="*/ 8099493 w 9459609"/>
              <a:gd name="connsiteY1" fmla="*/ 695078 h 4927809"/>
              <a:gd name="connsiteX2" fmla="*/ 9156874 w 9459609"/>
              <a:gd name="connsiteY2" fmla="*/ 2343576 h 4927809"/>
              <a:gd name="connsiteX3" fmla="*/ 9038769 w 9459609"/>
              <a:gd name="connsiteY3" fmla="*/ 4176060 h 4927809"/>
              <a:gd name="connsiteX4" fmla="*/ 4518751 w 9459609"/>
              <a:gd name="connsiteY4" fmla="*/ 4916139 h 4927809"/>
              <a:gd name="connsiteX5" fmla="*/ 1227614 w 9459609"/>
              <a:gd name="connsiteY5" fmla="*/ 4454853 h 4927809"/>
              <a:gd name="connsiteX6" fmla="*/ 0 w 9459609"/>
              <a:gd name="connsiteY6" fmla="*/ 2350966 h 4927809"/>
              <a:gd name="connsiteX7" fmla="*/ 1909892 w 9459609"/>
              <a:gd name="connsiteY7" fmla="*/ 795938 h 4927809"/>
              <a:gd name="connsiteX8" fmla="*/ 1967262 w 9459609"/>
              <a:gd name="connsiteY8" fmla="*/ 116427 h 4927809"/>
              <a:gd name="connsiteX9" fmla="*/ 2932924 w 9459609"/>
              <a:gd name="connsiteY9" fmla="*/ 354721 h 4927809"/>
              <a:gd name="connsiteX10" fmla="*/ 5005242 w 9459609"/>
              <a:gd name="connsiteY10" fmla="*/ 13544 h 4927809"/>
              <a:gd name="connsiteX0" fmla="*/ 5005242 w 9439823"/>
              <a:gd name="connsiteY0" fmla="*/ 13544 h 4866936"/>
              <a:gd name="connsiteX1" fmla="*/ 8099493 w 9439823"/>
              <a:gd name="connsiteY1" fmla="*/ 695078 h 4866936"/>
              <a:gd name="connsiteX2" fmla="*/ 9156874 w 9439823"/>
              <a:gd name="connsiteY2" fmla="*/ 2343576 h 4866936"/>
              <a:gd name="connsiteX3" fmla="*/ 9038769 w 9439823"/>
              <a:gd name="connsiteY3" fmla="*/ 4176060 h 4866936"/>
              <a:gd name="connsiteX4" fmla="*/ 4797158 w 9439823"/>
              <a:gd name="connsiteY4" fmla="*/ 4850074 h 4866936"/>
              <a:gd name="connsiteX5" fmla="*/ 1227614 w 9439823"/>
              <a:gd name="connsiteY5" fmla="*/ 4454853 h 4866936"/>
              <a:gd name="connsiteX6" fmla="*/ 0 w 9439823"/>
              <a:gd name="connsiteY6" fmla="*/ 2350966 h 4866936"/>
              <a:gd name="connsiteX7" fmla="*/ 1909892 w 9439823"/>
              <a:gd name="connsiteY7" fmla="*/ 795938 h 4866936"/>
              <a:gd name="connsiteX8" fmla="*/ 1967262 w 9439823"/>
              <a:gd name="connsiteY8" fmla="*/ 116427 h 4866936"/>
              <a:gd name="connsiteX9" fmla="*/ 2932924 w 9439823"/>
              <a:gd name="connsiteY9" fmla="*/ 354721 h 4866936"/>
              <a:gd name="connsiteX10" fmla="*/ 5005242 w 9439823"/>
              <a:gd name="connsiteY10" fmla="*/ 13544 h 4866936"/>
              <a:gd name="connsiteX0" fmla="*/ 5005242 w 9439823"/>
              <a:gd name="connsiteY0" fmla="*/ 13544 h 4850488"/>
              <a:gd name="connsiteX1" fmla="*/ 8099493 w 9439823"/>
              <a:gd name="connsiteY1" fmla="*/ 695078 h 4850488"/>
              <a:gd name="connsiteX2" fmla="*/ 9156874 w 9439823"/>
              <a:gd name="connsiteY2" fmla="*/ 2343576 h 4850488"/>
              <a:gd name="connsiteX3" fmla="*/ 9038769 w 9439823"/>
              <a:gd name="connsiteY3" fmla="*/ 4176060 h 4850488"/>
              <a:gd name="connsiteX4" fmla="*/ 4797158 w 9439823"/>
              <a:gd name="connsiteY4" fmla="*/ 4850074 h 4850488"/>
              <a:gd name="connsiteX5" fmla="*/ 1326445 w 9439823"/>
              <a:gd name="connsiteY5" fmla="*/ 4241297 h 4850488"/>
              <a:gd name="connsiteX6" fmla="*/ 0 w 9439823"/>
              <a:gd name="connsiteY6" fmla="*/ 2350966 h 4850488"/>
              <a:gd name="connsiteX7" fmla="*/ 1909892 w 9439823"/>
              <a:gd name="connsiteY7" fmla="*/ 795938 h 4850488"/>
              <a:gd name="connsiteX8" fmla="*/ 1967262 w 9439823"/>
              <a:gd name="connsiteY8" fmla="*/ 116427 h 4850488"/>
              <a:gd name="connsiteX9" fmla="*/ 2932924 w 9439823"/>
              <a:gd name="connsiteY9" fmla="*/ 354721 h 4850488"/>
              <a:gd name="connsiteX10" fmla="*/ 5005242 w 9439823"/>
              <a:gd name="connsiteY10" fmla="*/ 13544 h 4850488"/>
              <a:gd name="connsiteX0" fmla="*/ 5005242 w 9456249"/>
              <a:gd name="connsiteY0" fmla="*/ 10750 h 4847694"/>
              <a:gd name="connsiteX1" fmla="*/ 7782461 w 9456249"/>
              <a:gd name="connsiteY1" fmla="*/ 815040 h 4847694"/>
              <a:gd name="connsiteX2" fmla="*/ 9156874 w 9456249"/>
              <a:gd name="connsiteY2" fmla="*/ 2340782 h 4847694"/>
              <a:gd name="connsiteX3" fmla="*/ 9038769 w 9456249"/>
              <a:gd name="connsiteY3" fmla="*/ 4173266 h 4847694"/>
              <a:gd name="connsiteX4" fmla="*/ 4797158 w 9456249"/>
              <a:gd name="connsiteY4" fmla="*/ 4847280 h 4847694"/>
              <a:gd name="connsiteX5" fmla="*/ 1326445 w 9456249"/>
              <a:gd name="connsiteY5" fmla="*/ 4238503 h 4847694"/>
              <a:gd name="connsiteX6" fmla="*/ 0 w 9456249"/>
              <a:gd name="connsiteY6" fmla="*/ 2348172 h 4847694"/>
              <a:gd name="connsiteX7" fmla="*/ 1909892 w 9456249"/>
              <a:gd name="connsiteY7" fmla="*/ 793144 h 4847694"/>
              <a:gd name="connsiteX8" fmla="*/ 1967262 w 9456249"/>
              <a:gd name="connsiteY8" fmla="*/ 113633 h 4847694"/>
              <a:gd name="connsiteX9" fmla="*/ 2932924 w 9456249"/>
              <a:gd name="connsiteY9" fmla="*/ 351927 h 4847694"/>
              <a:gd name="connsiteX10" fmla="*/ 5005242 w 9456249"/>
              <a:gd name="connsiteY10" fmla="*/ 10750 h 4847694"/>
              <a:gd name="connsiteX0" fmla="*/ 5005242 w 9847757"/>
              <a:gd name="connsiteY0" fmla="*/ 12286 h 4849230"/>
              <a:gd name="connsiteX1" fmla="*/ 7782461 w 9847757"/>
              <a:gd name="connsiteY1" fmla="*/ 816576 h 4849230"/>
              <a:gd name="connsiteX2" fmla="*/ 9753361 w 9847757"/>
              <a:gd name="connsiteY2" fmla="*/ 2802768 h 4849230"/>
              <a:gd name="connsiteX3" fmla="*/ 9038769 w 9847757"/>
              <a:gd name="connsiteY3" fmla="*/ 4174802 h 4849230"/>
              <a:gd name="connsiteX4" fmla="*/ 4797158 w 9847757"/>
              <a:gd name="connsiteY4" fmla="*/ 4848816 h 4849230"/>
              <a:gd name="connsiteX5" fmla="*/ 1326445 w 9847757"/>
              <a:gd name="connsiteY5" fmla="*/ 4240039 h 4849230"/>
              <a:gd name="connsiteX6" fmla="*/ 0 w 9847757"/>
              <a:gd name="connsiteY6" fmla="*/ 2349708 h 4849230"/>
              <a:gd name="connsiteX7" fmla="*/ 1909892 w 9847757"/>
              <a:gd name="connsiteY7" fmla="*/ 794680 h 4849230"/>
              <a:gd name="connsiteX8" fmla="*/ 1967262 w 9847757"/>
              <a:gd name="connsiteY8" fmla="*/ 115169 h 4849230"/>
              <a:gd name="connsiteX9" fmla="*/ 2932924 w 9847757"/>
              <a:gd name="connsiteY9" fmla="*/ 353463 h 4849230"/>
              <a:gd name="connsiteX10" fmla="*/ 5005242 w 9847757"/>
              <a:gd name="connsiteY10" fmla="*/ 12286 h 4849230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392225 w 9847757"/>
              <a:gd name="connsiteY0" fmla="*/ 187272 h 4735838"/>
              <a:gd name="connsiteX1" fmla="*/ 7782461 w 9847757"/>
              <a:gd name="connsiteY1" fmla="*/ 703184 h 4735838"/>
              <a:gd name="connsiteX2" fmla="*/ 9753361 w 9847757"/>
              <a:gd name="connsiteY2" fmla="*/ 2689376 h 4735838"/>
              <a:gd name="connsiteX3" fmla="*/ 9038769 w 9847757"/>
              <a:gd name="connsiteY3" fmla="*/ 4061410 h 4735838"/>
              <a:gd name="connsiteX4" fmla="*/ 4797158 w 9847757"/>
              <a:gd name="connsiteY4" fmla="*/ 4735424 h 4735838"/>
              <a:gd name="connsiteX5" fmla="*/ 1326445 w 9847757"/>
              <a:gd name="connsiteY5" fmla="*/ 4126647 h 4735838"/>
              <a:gd name="connsiteX6" fmla="*/ 0 w 9847757"/>
              <a:gd name="connsiteY6" fmla="*/ 2236316 h 4735838"/>
              <a:gd name="connsiteX7" fmla="*/ 1909892 w 9847757"/>
              <a:gd name="connsiteY7" fmla="*/ 681288 h 4735838"/>
              <a:gd name="connsiteX8" fmla="*/ 1967262 w 9847757"/>
              <a:gd name="connsiteY8" fmla="*/ 1777 h 4735838"/>
              <a:gd name="connsiteX9" fmla="*/ 2932924 w 9847757"/>
              <a:gd name="connsiteY9" fmla="*/ 240071 h 4735838"/>
              <a:gd name="connsiteX10" fmla="*/ 5392225 w 9847757"/>
              <a:gd name="connsiteY10" fmla="*/ 187272 h 4735838"/>
              <a:gd name="connsiteX0" fmla="*/ 5259633 w 9847757"/>
              <a:gd name="connsiteY0" fmla="*/ 107754 h 4735751"/>
              <a:gd name="connsiteX1" fmla="*/ 7782461 w 9847757"/>
              <a:gd name="connsiteY1" fmla="*/ 703097 h 4735751"/>
              <a:gd name="connsiteX2" fmla="*/ 9753361 w 9847757"/>
              <a:gd name="connsiteY2" fmla="*/ 2689289 h 4735751"/>
              <a:gd name="connsiteX3" fmla="*/ 9038769 w 9847757"/>
              <a:gd name="connsiteY3" fmla="*/ 4061323 h 4735751"/>
              <a:gd name="connsiteX4" fmla="*/ 4797158 w 9847757"/>
              <a:gd name="connsiteY4" fmla="*/ 4735337 h 4735751"/>
              <a:gd name="connsiteX5" fmla="*/ 1326445 w 9847757"/>
              <a:gd name="connsiteY5" fmla="*/ 4126560 h 4735751"/>
              <a:gd name="connsiteX6" fmla="*/ 0 w 9847757"/>
              <a:gd name="connsiteY6" fmla="*/ 2236229 h 4735751"/>
              <a:gd name="connsiteX7" fmla="*/ 1909892 w 9847757"/>
              <a:gd name="connsiteY7" fmla="*/ 681201 h 4735751"/>
              <a:gd name="connsiteX8" fmla="*/ 1967262 w 9847757"/>
              <a:gd name="connsiteY8" fmla="*/ 1690 h 4735751"/>
              <a:gd name="connsiteX9" fmla="*/ 2932924 w 9847757"/>
              <a:gd name="connsiteY9" fmla="*/ 239984 h 4735751"/>
              <a:gd name="connsiteX10" fmla="*/ 5259633 w 9847757"/>
              <a:gd name="connsiteY10" fmla="*/ 107754 h 4735751"/>
              <a:gd name="connsiteX0" fmla="*/ 5259633 w 9847757"/>
              <a:gd name="connsiteY0" fmla="*/ 107754 h 4735751"/>
              <a:gd name="connsiteX1" fmla="*/ 7782461 w 9847757"/>
              <a:gd name="connsiteY1" fmla="*/ 703097 h 4735751"/>
              <a:gd name="connsiteX2" fmla="*/ 9753361 w 9847757"/>
              <a:gd name="connsiteY2" fmla="*/ 2689289 h 4735751"/>
              <a:gd name="connsiteX3" fmla="*/ 9038769 w 9847757"/>
              <a:gd name="connsiteY3" fmla="*/ 4061323 h 4735751"/>
              <a:gd name="connsiteX4" fmla="*/ 4797158 w 9847757"/>
              <a:gd name="connsiteY4" fmla="*/ 4735337 h 4735751"/>
              <a:gd name="connsiteX5" fmla="*/ 1326445 w 9847757"/>
              <a:gd name="connsiteY5" fmla="*/ 4126560 h 4735751"/>
              <a:gd name="connsiteX6" fmla="*/ 0 w 9847757"/>
              <a:gd name="connsiteY6" fmla="*/ 2236229 h 4735751"/>
              <a:gd name="connsiteX7" fmla="*/ 1909892 w 9847757"/>
              <a:gd name="connsiteY7" fmla="*/ 681201 h 4735751"/>
              <a:gd name="connsiteX8" fmla="*/ 1967262 w 9847757"/>
              <a:gd name="connsiteY8" fmla="*/ 1690 h 4735751"/>
              <a:gd name="connsiteX9" fmla="*/ 2932924 w 9847757"/>
              <a:gd name="connsiteY9" fmla="*/ 239984 h 4735751"/>
              <a:gd name="connsiteX10" fmla="*/ 5259633 w 9847757"/>
              <a:gd name="connsiteY10" fmla="*/ 107754 h 4735751"/>
              <a:gd name="connsiteX0" fmla="*/ 5278126 w 9866250"/>
              <a:gd name="connsiteY0" fmla="*/ 107754 h 4735751"/>
              <a:gd name="connsiteX1" fmla="*/ 7800954 w 9866250"/>
              <a:gd name="connsiteY1" fmla="*/ 703097 h 4735751"/>
              <a:gd name="connsiteX2" fmla="*/ 9771854 w 9866250"/>
              <a:gd name="connsiteY2" fmla="*/ 2689289 h 4735751"/>
              <a:gd name="connsiteX3" fmla="*/ 9057262 w 9866250"/>
              <a:gd name="connsiteY3" fmla="*/ 4061323 h 4735751"/>
              <a:gd name="connsiteX4" fmla="*/ 4815651 w 9866250"/>
              <a:gd name="connsiteY4" fmla="*/ 4735337 h 4735751"/>
              <a:gd name="connsiteX5" fmla="*/ 1344938 w 9866250"/>
              <a:gd name="connsiteY5" fmla="*/ 4126560 h 4735751"/>
              <a:gd name="connsiteX6" fmla="*/ 18493 w 9866250"/>
              <a:gd name="connsiteY6" fmla="*/ 2236229 h 4735751"/>
              <a:gd name="connsiteX7" fmla="*/ 1928385 w 9866250"/>
              <a:gd name="connsiteY7" fmla="*/ 681201 h 4735751"/>
              <a:gd name="connsiteX8" fmla="*/ 1985755 w 9866250"/>
              <a:gd name="connsiteY8" fmla="*/ 1690 h 4735751"/>
              <a:gd name="connsiteX9" fmla="*/ 2951417 w 9866250"/>
              <a:gd name="connsiteY9" fmla="*/ 239984 h 4735751"/>
              <a:gd name="connsiteX10" fmla="*/ 5278126 w 9866250"/>
              <a:gd name="connsiteY10" fmla="*/ 107754 h 4735751"/>
              <a:gd name="connsiteX0" fmla="*/ 5278126 w 9866250"/>
              <a:gd name="connsiteY0" fmla="*/ 107754 h 4735751"/>
              <a:gd name="connsiteX1" fmla="*/ 7800954 w 9866250"/>
              <a:gd name="connsiteY1" fmla="*/ 703097 h 4735751"/>
              <a:gd name="connsiteX2" fmla="*/ 9771854 w 9866250"/>
              <a:gd name="connsiteY2" fmla="*/ 2689289 h 4735751"/>
              <a:gd name="connsiteX3" fmla="*/ 9057262 w 9866250"/>
              <a:gd name="connsiteY3" fmla="*/ 4061323 h 4735751"/>
              <a:gd name="connsiteX4" fmla="*/ 4815651 w 9866250"/>
              <a:gd name="connsiteY4" fmla="*/ 4735337 h 4735751"/>
              <a:gd name="connsiteX5" fmla="*/ 1344938 w 9866250"/>
              <a:gd name="connsiteY5" fmla="*/ 4126560 h 4735751"/>
              <a:gd name="connsiteX6" fmla="*/ 18493 w 9866250"/>
              <a:gd name="connsiteY6" fmla="*/ 2236229 h 4735751"/>
              <a:gd name="connsiteX7" fmla="*/ 1928385 w 9866250"/>
              <a:gd name="connsiteY7" fmla="*/ 681201 h 4735751"/>
              <a:gd name="connsiteX8" fmla="*/ 1985755 w 9866250"/>
              <a:gd name="connsiteY8" fmla="*/ 1690 h 4735751"/>
              <a:gd name="connsiteX9" fmla="*/ 2951417 w 9866250"/>
              <a:gd name="connsiteY9" fmla="*/ 239984 h 4735751"/>
              <a:gd name="connsiteX10" fmla="*/ 5278126 w 9866250"/>
              <a:gd name="connsiteY10" fmla="*/ 107754 h 4735751"/>
              <a:gd name="connsiteX0" fmla="*/ 5278126 w 9866250"/>
              <a:gd name="connsiteY0" fmla="*/ 107754 h 4735964"/>
              <a:gd name="connsiteX1" fmla="*/ 7800954 w 9866250"/>
              <a:gd name="connsiteY1" fmla="*/ 703097 h 4735964"/>
              <a:gd name="connsiteX2" fmla="*/ 9771854 w 9866250"/>
              <a:gd name="connsiteY2" fmla="*/ 2689289 h 4735964"/>
              <a:gd name="connsiteX3" fmla="*/ 9057262 w 9866250"/>
              <a:gd name="connsiteY3" fmla="*/ 4061323 h 4735964"/>
              <a:gd name="connsiteX4" fmla="*/ 4815651 w 9866250"/>
              <a:gd name="connsiteY4" fmla="*/ 4735337 h 4735964"/>
              <a:gd name="connsiteX5" fmla="*/ 1755934 w 9866250"/>
              <a:gd name="connsiteY5" fmla="*/ 4139927 h 4735964"/>
              <a:gd name="connsiteX6" fmla="*/ 18493 w 9866250"/>
              <a:gd name="connsiteY6" fmla="*/ 2236229 h 4735964"/>
              <a:gd name="connsiteX7" fmla="*/ 1928385 w 9866250"/>
              <a:gd name="connsiteY7" fmla="*/ 681201 h 4735964"/>
              <a:gd name="connsiteX8" fmla="*/ 1985755 w 9866250"/>
              <a:gd name="connsiteY8" fmla="*/ 1690 h 4735964"/>
              <a:gd name="connsiteX9" fmla="*/ 2951417 w 9866250"/>
              <a:gd name="connsiteY9" fmla="*/ 239984 h 4735964"/>
              <a:gd name="connsiteX10" fmla="*/ 5278126 w 9866250"/>
              <a:gd name="connsiteY10" fmla="*/ 107754 h 4735964"/>
              <a:gd name="connsiteX0" fmla="*/ 5278126 w 9866250"/>
              <a:gd name="connsiteY0" fmla="*/ 107754 h 4735429"/>
              <a:gd name="connsiteX1" fmla="*/ 7800954 w 9866250"/>
              <a:gd name="connsiteY1" fmla="*/ 703097 h 4735429"/>
              <a:gd name="connsiteX2" fmla="*/ 9771854 w 9866250"/>
              <a:gd name="connsiteY2" fmla="*/ 2689289 h 4735429"/>
              <a:gd name="connsiteX3" fmla="*/ 9057262 w 9866250"/>
              <a:gd name="connsiteY3" fmla="*/ 4061323 h 4735429"/>
              <a:gd name="connsiteX4" fmla="*/ 4815651 w 9866250"/>
              <a:gd name="connsiteY4" fmla="*/ 4735337 h 4735429"/>
              <a:gd name="connsiteX5" fmla="*/ 1950818 w 9866250"/>
              <a:gd name="connsiteY5" fmla="*/ 4093683 h 4735429"/>
              <a:gd name="connsiteX6" fmla="*/ 18493 w 9866250"/>
              <a:gd name="connsiteY6" fmla="*/ 2236229 h 4735429"/>
              <a:gd name="connsiteX7" fmla="*/ 1928385 w 9866250"/>
              <a:gd name="connsiteY7" fmla="*/ 681201 h 4735429"/>
              <a:gd name="connsiteX8" fmla="*/ 1985755 w 9866250"/>
              <a:gd name="connsiteY8" fmla="*/ 1690 h 4735429"/>
              <a:gd name="connsiteX9" fmla="*/ 2951417 w 9866250"/>
              <a:gd name="connsiteY9" fmla="*/ 239984 h 4735429"/>
              <a:gd name="connsiteX10" fmla="*/ 5278126 w 9866250"/>
              <a:gd name="connsiteY10" fmla="*/ 107754 h 4735429"/>
              <a:gd name="connsiteX0" fmla="*/ 5278126 w 9862245"/>
              <a:gd name="connsiteY0" fmla="*/ 107754 h 4827904"/>
              <a:gd name="connsiteX1" fmla="*/ 7800954 w 9862245"/>
              <a:gd name="connsiteY1" fmla="*/ 703097 h 4827904"/>
              <a:gd name="connsiteX2" fmla="*/ 9771854 w 9862245"/>
              <a:gd name="connsiteY2" fmla="*/ 2689289 h 4827904"/>
              <a:gd name="connsiteX3" fmla="*/ 9057262 w 9862245"/>
              <a:gd name="connsiteY3" fmla="*/ 4061323 h 4827904"/>
              <a:gd name="connsiteX4" fmla="*/ 4957049 w 9862245"/>
              <a:gd name="connsiteY4" fmla="*/ 4827836 h 4827904"/>
              <a:gd name="connsiteX5" fmla="*/ 1950818 w 9862245"/>
              <a:gd name="connsiteY5" fmla="*/ 4093683 h 4827904"/>
              <a:gd name="connsiteX6" fmla="*/ 18493 w 9862245"/>
              <a:gd name="connsiteY6" fmla="*/ 2236229 h 4827904"/>
              <a:gd name="connsiteX7" fmla="*/ 1928385 w 9862245"/>
              <a:gd name="connsiteY7" fmla="*/ 681201 h 4827904"/>
              <a:gd name="connsiteX8" fmla="*/ 1985755 w 9862245"/>
              <a:gd name="connsiteY8" fmla="*/ 1690 h 4827904"/>
              <a:gd name="connsiteX9" fmla="*/ 2951417 w 9862245"/>
              <a:gd name="connsiteY9" fmla="*/ 239984 h 4827904"/>
              <a:gd name="connsiteX10" fmla="*/ 5278126 w 9862245"/>
              <a:gd name="connsiteY10" fmla="*/ 107754 h 4827904"/>
              <a:gd name="connsiteX0" fmla="*/ 5278126 w 9973885"/>
              <a:gd name="connsiteY0" fmla="*/ 107754 h 4828382"/>
              <a:gd name="connsiteX1" fmla="*/ 7800954 w 9973885"/>
              <a:gd name="connsiteY1" fmla="*/ 703097 h 4828382"/>
              <a:gd name="connsiteX2" fmla="*/ 9771854 w 9973885"/>
              <a:gd name="connsiteY2" fmla="*/ 2689289 h 4828382"/>
              <a:gd name="connsiteX3" fmla="*/ 9365064 w 9973885"/>
              <a:gd name="connsiteY3" fmla="*/ 4000432 h 4828382"/>
              <a:gd name="connsiteX4" fmla="*/ 4957049 w 9973885"/>
              <a:gd name="connsiteY4" fmla="*/ 4827836 h 4828382"/>
              <a:gd name="connsiteX5" fmla="*/ 1950818 w 9973885"/>
              <a:gd name="connsiteY5" fmla="*/ 4093683 h 4828382"/>
              <a:gd name="connsiteX6" fmla="*/ 18493 w 9973885"/>
              <a:gd name="connsiteY6" fmla="*/ 2236229 h 4828382"/>
              <a:gd name="connsiteX7" fmla="*/ 1928385 w 9973885"/>
              <a:gd name="connsiteY7" fmla="*/ 681201 h 4828382"/>
              <a:gd name="connsiteX8" fmla="*/ 1985755 w 9973885"/>
              <a:gd name="connsiteY8" fmla="*/ 1690 h 4828382"/>
              <a:gd name="connsiteX9" fmla="*/ 2951417 w 9973885"/>
              <a:gd name="connsiteY9" fmla="*/ 239984 h 4828382"/>
              <a:gd name="connsiteX10" fmla="*/ 5278126 w 9973885"/>
              <a:gd name="connsiteY10" fmla="*/ 107754 h 4828382"/>
              <a:gd name="connsiteX0" fmla="*/ 5278126 w 9973885"/>
              <a:gd name="connsiteY0" fmla="*/ 107754 h 4828382"/>
              <a:gd name="connsiteX1" fmla="*/ 7800954 w 9973885"/>
              <a:gd name="connsiteY1" fmla="*/ 703097 h 4828382"/>
              <a:gd name="connsiteX2" fmla="*/ 9771854 w 9973885"/>
              <a:gd name="connsiteY2" fmla="*/ 2689289 h 4828382"/>
              <a:gd name="connsiteX3" fmla="*/ 9365064 w 9973885"/>
              <a:gd name="connsiteY3" fmla="*/ 4000432 h 4828382"/>
              <a:gd name="connsiteX4" fmla="*/ 4957049 w 9973885"/>
              <a:gd name="connsiteY4" fmla="*/ 4827836 h 4828382"/>
              <a:gd name="connsiteX5" fmla="*/ 1950818 w 9973885"/>
              <a:gd name="connsiteY5" fmla="*/ 4093683 h 4828382"/>
              <a:gd name="connsiteX6" fmla="*/ 18493 w 9973885"/>
              <a:gd name="connsiteY6" fmla="*/ 2236229 h 4828382"/>
              <a:gd name="connsiteX7" fmla="*/ 1928385 w 9973885"/>
              <a:gd name="connsiteY7" fmla="*/ 681201 h 4828382"/>
              <a:gd name="connsiteX8" fmla="*/ 1985755 w 9973885"/>
              <a:gd name="connsiteY8" fmla="*/ 1690 h 4828382"/>
              <a:gd name="connsiteX9" fmla="*/ 2951417 w 9973885"/>
              <a:gd name="connsiteY9" fmla="*/ 239984 h 4828382"/>
              <a:gd name="connsiteX10" fmla="*/ 5278126 w 9973885"/>
              <a:gd name="connsiteY10" fmla="*/ 107754 h 48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73885" h="4828382">
                <a:moveTo>
                  <a:pt x="5278126" y="107754"/>
                </a:moveTo>
                <a:cubicBezTo>
                  <a:pt x="6346167" y="132024"/>
                  <a:pt x="7051999" y="272841"/>
                  <a:pt x="7800954" y="703097"/>
                </a:cubicBezTo>
                <a:cubicBezTo>
                  <a:pt x="8549909" y="1133353"/>
                  <a:pt x="9511169" y="2139733"/>
                  <a:pt x="9771854" y="2689289"/>
                </a:cubicBezTo>
                <a:cubicBezTo>
                  <a:pt x="10032539" y="3238845"/>
                  <a:pt x="10167531" y="3644008"/>
                  <a:pt x="9365064" y="4000432"/>
                </a:cubicBezTo>
                <a:cubicBezTo>
                  <a:pt x="8562597" y="4356856"/>
                  <a:pt x="6192757" y="4812294"/>
                  <a:pt x="4957049" y="4827836"/>
                </a:cubicBezTo>
                <a:cubicBezTo>
                  <a:pt x="3721341" y="4843378"/>
                  <a:pt x="2773910" y="4525617"/>
                  <a:pt x="1950818" y="4093683"/>
                </a:cubicBezTo>
                <a:cubicBezTo>
                  <a:pt x="1127726" y="3661749"/>
                  <a:pt x="184048" y="3104087"/>
                  <a:pt x="18493" y="2236229"/>
                </a:cubicBezTo>
                <a:cubicBezTo>
                  <a:pt x="-132464" y="1844612"/>
                  <a:pt x="652981" y="1221170"/>
                  <a:pt x="1928385" y="681201"/>
                </a:cubicBezTo>
                <a:cubicBezTo>
                  <a:pt x="2296693" y="375178"/>
                  <a:pt x="1985755" y="1690"/>
                  <a:pt x="1985755" y="1690"/>
                </a:cubicBezTo>
                <a:cubicBezTo>
                  <a:pt x="2054681" y="-22577"/>
                  <a:pt x="2402689" y="222307"/>
                  <a:pt x="2951417" y="239984"/>
                </a:cubicBezTo>
                <a:cubicBezTo>
                  <a:pt x="3500145" y="257661"/>
                  <a:pt x="4424029" y="137289"/>
                  <a:pt x="5278126" y="10775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FE15CEC-5DD7-4F24-A473-65BBE085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95492" flipH="1" flipV="1">
            <a:off x="3058532" y="2115490"/>
            <a:ext cx="4409756" cy="4753693"/>
          </a:xfrm>
          <a:custGeom>
            <a:avLst/>
            <a:gdLst>
              <a:gd name="connsiteX0" fmla="*/ 3702321 w 7745301"/>
              <a:gd name="connsiteY0" fmla="*/ 1 h 5116750"/>
              <a:gd name="connsiteX1" fmla="*/ 6217926 w 7745301"/>
              <a:gd name="connsiteY1" fmla="*/ 504118 h 5116750"/>
              <a:gd name="connsiteX2" fmla="*/ 7691963 w 7745301"/>
              <a:gd name="connsiteY2" fmla="*/ 1956116 h 5116750"/>
              <a:gd name="connsiteX3" fmla="*/ 7018768 w 7745301"/>
              <a:gd name="connsiteY3" fmla="*/ 4594118 h 5116750"/>
              <a:gd name="connsiteX4" fmla="*/ 3330769 w 7745301"/>
              <a:gd name="connsiteY4" fmla="*/ 5060764 h 5116750"/>
              <a:gd name="connsiteX5" fmla="*/ 448565 w 7745301"/>
              <a:gd name="connsiteY5" fmla="*/ 4100663 h 5116750"/>
              <a:gd name="connsiteX6" fmla="*/ 444295 w 7745301"/>
              <a:gd name="connsiteY6" fmla="*/ 4094686 h 5116750"/>
              <a:gd name="connsiteX7" fmla="*/ 428551 w 7745301"/>
              <a:gd name="connsiteY7" fmla="*/ 4079438 h 5116750"/>
              <a:gd name="connsiteX8" fmla="*/ 0 w 7745301"/>
              <a:gd name="connsiteY8" fmla="*/ 2902523 h 5116750"/>
              <a:gd name="connsiteX9" fmla="*/ 23926 w 7745301"/>
              <a:gd name="connsiteY9" fmla="*/ 2595143 h 5116750"/>
              <a:gd name="connsiteX10" fmla="*/ 78299 w 7745301"/>
              <a:gd name="connsiteY10" fmla="*/ 2368287 h 5116750"/>
              <a:gd name="connsiteX11" fmla="*/ 96408 w 7745301"/>
              <a:gd name="connsiteY11" fmla="*/ 2246138 h 5116750"/>
              <a:gd name="connsiteX12" fmla="*/ 858938 w 7745301"/>
              <a:gd name="connsiteY12" fmla="*/ 998674 h 5116750"/>
              <a:gd name="connsiteX13" fmla="*/ 784483 w 7745301"/>
              <a:gd name="connsiteY13" fmla="*/ 373158 h 5116750"/>
              <a:gd name="connsiteX14" fmla="*/ 1744942 w 7745301"/>
              <a:gd name="connsiteY14" fmla="*/ 499346 h 5116750"/>
              <a:gd name="connsiteX15" fmla="*/ 3702321 w 7745301"/>
              <a:gd name="connsiteY15" fmla="*/ 1 h 5116750"/>
              <a:gd name="connsiteX0" fmla="*/ 3718157 w 7761137"/>
              <a:gd name="connsiteY0" fmla="*/ 1 h 5116750"/>
              <a:gd name="connsiteX1" fmla="*/ 6233762 w 7761137"/>
              <a:gd name="connsiteY1" fmla="*/ 504118 h 5116750"/>
              <a:gd name="connsiteX2" fmla="*/ 7707799 w 7761137"/>
              <a:gd name="connsiteY2" fmla="*/ 1956116 h 5116750"/>
              <a:gd name="connsiteX3" fmla="*/ 7034604 w 7761137"/>
              <a:gd name="connsiteY3" fmla="*/ 4594118 h 5116750"/>
              <a:gd name="connsiteX4" fmla="*/ 3346605 w 7761137"/>
              <a:gd name="connsiteY4" fmla="*/ 5060764 h 5116750"/>
              <a:gd name="connsiteX5" fmla="*/ 464401 w 7761137"/>
              <a:gd name="connsiteY5" fmla="*/ 4100663 h 5116750"/>
              <a:gd name="connsiteX6" fmla="*/ 460131 w 7761137"/>
              <a:gd name="connsiteY6" fmla="*/ 4094686 h 5116750"/>
              <a:gd name="connsiteX7" fmla="*/ 444387 w 7761137"/>
              <a:gd name="connsiteY7" fmla="*/ 4079438 h 5116750"/>
              <a:gd name="connsiteX8" fmla="*/ 15836 w 7761137"/>
              <a:gd name="connsiteY8" fmla="*/ 2902523 h 5116750"/>
              <a:gd name="connsiteX9" fmla="*/ 94135 w 7761137"/>
              <a:gd name="connsiteY9" fmla="*/ 2368287 h 5116750"/>
              <a:gd name="connsiteX10" fmla="*/ 112244 w 7761137"/>
              <a:gd name="connsiteY10" fmla="*/ 2246138 h 5116750"/>
              <a:gd name="connsiteX11" fmla="*/ 874774 w 7761137"/>
              <a:gd name="connsiteY11" fmla="*/ 998674 h 5116750"/>
              <a:gd name="connsiteX12" fmla="*/ 800319 w 7761137"/>
              <a:gd name="connsiteY12" fmla="*/ 373158 h 5116750"/>
              <a:gd name="connsiteX13" fmla="*/ 1760778 w 7761137"/>
              <a:gd name="connsiteY13" fmla="*/ 499346 h 5116750"/>
              <a:gd name="connsiteX14" fmla="*/ 3718157 w 7761137"/>
              <a:gd name="connsiteY14" fmla="*/ 1 h 5116750"/>
              <a:gd name="connsiteX0" fmla="*/ 3733943 w 7776923"/>
              <a:gd name="connsiteY0" fmla="*/ 1 h 5116750"/>
              <a:gd name="connsiteX1" fmla="*/ 6249548 w 7776923"/>
              <a:gd name="connsiteY1" fmla="*/ 504118 h 5116750"/>
              <a:gd name="connsiteX2" fmla="*/ 7723585 w 7776923"/>
              <a:gd name="connsiteY2" fmla="*/ 1956116 h 5116750"/>
              <a:gd name="connsiteX3" fmla="*/ 7050390 w 7776923"/>
              <a:gd name="connsiteY3" fmla="*/ 4594118 h 5116750"/>
              <a:gd name="connsiteX4" fmla="*/ 3362391 w 7776923"/>
              <a:gd name="connsiteY4" fmla="*/ 5060764 h 5116750"/>
              <a:gd name="connsiteX5" fmla="*/ 480187 w 7776923"/>
              <a:gd name="connsiteY5" fmla="*/ 4100663 h 5116750"/>
              <a:gd name="connsiteX6" fmla="*/ 475917 w 7776923"/>
              <a:gd name="connsiteY6" fmla="*/ 4094686 h 5116750"/>
              <a:gd name="connsiteX7" fmla="*/ 460173 w 7776923"/>
              <a:gd name="connsiteY7" fmla="*/ 4079438 h 5116750"/>
              <a:gd name="connsiteX8" fmla="*/ 31622 w 7776923"/>
              <a:gd name="connsiteY8" fmla="*/ 2902523 h 5116750"/>
              <a:gd name="connsiteX9" fmla="*/ 128030 w 7776923"/>
              <a:gd name="connsiteY9" fmla="*/ 2246138 h 5116750"/>
              <a:gd name="connsiteX10" fmla="*/ 890560 w 7776923"/>
              <a:gd name="connsiteY10" fmla="*/ 998674 h 5116750"/>
              <a:gd name="connsiteX11" fmla="*/ 816105 w 7776923"/>
              <a:gd name="connsiteY11" fmla="*/ 373158 h 5116750"/>
              <a:gd name="connsiteX12" fmla="*/ 1776564 w 7776923"/>
              <a:gd name="connsiteY12" fmla="*/ 499346 h 5116750"/>
              <a:gd name="connsiteX13" fmla="*/ 3733943 w 7776923"/>
              <a:gd name="connsiteY13" fmla="*/ 1 h 5116750"/>
              <a:gd name="connsiteX0" fmla="*/ 3729138 w 7772118"/>
              <a:gd name="connsiteY0" fmla="*/ 1 h 5116750"/>
              <a:gd name="connsiteX1" fmla="*/ 6244743 w 7772118"/>
              <a:gd name="connsiteY1" fmla="*/ 504118 h 5116750"/>
              <a:gd name="connsiteX2" fmla="*/ 7718780 w 7772118"/>
              <a:gd name="connsiteY2" fmla="*/ 1956116 h 5116750"/>
              <a:gd name="connsiteX3" fmla="*/ 7045585 w 7772118"/>
              <a:gd name="connsiteY3" fmla="*/ 4594118 h 5116750"/>
              <a:gd name="connsiteX4" fmla="*/ 3357586 w 7772118"/>
              <a:gd name="connsiteY4" fmla="*/ 5060764 h 5116750"/>
              <a:gd name="connsiteX5" fmla="*/ 475382 w 7772118"/>
              <a:gd name="connsiteY5" fmla="*/ 4100663 h 5116750"/>
              <a:gd name="connsiteX6" fmla="*/ 471112 w 7772118"/>
              <a:gd name="connsiteY6" fmla="*/ 4094686 h 5116750"/>
              <a:gd name="connsiteX7" fmla="*/ 455368 w 7772118"/>
              <a:gd name="connsiteY7" fmla="*/ 4079438 h 5116750"/>
              <a:gd name="connsiteX8" fmla="*/ 26817 w 7772118"/>
              <a:gd name="connsiteY8" fmla="*/ 2902523 h 5116750"/>
              <a:gd name="connsiteX9" fmla="*/ 137080 w 7772118"/>
              <a:gd name="connsiteY9" fmla="*/ 2116479 h 5116750"/>
              <a:gd name="connsiteX10" fmla="*/ 885755 w 7772118"/>
              <a:gd name="connsiteY10" fmla="*/ 998674 h 5116750"/>
              <a:gd name="connsiteX11" fmla="*/ 811300 w 7772118"/>
              <a:gd name="connsiteY11" fmla="*/ 373158 h 5116750"/>
              <a:gd name="connsiteX12" fmla="*/ 1771759 w 7772118"/>
              <a:gd name="connsiteY12" fmla="*/ 499346 h 5116750"/>
              <a:gd name="connsiteX13" fmla="*/ 3729138 w 7772118"/>
              <a:gd name="connsiteY13" fmla="*/ 1 h 5116750"/>
              <a:gd name="connsiteX0" fmla="*/ 3729138 w 7772118"/>
              <a:gd name="connsiteY0" fmla="*/ 1 h 5096139"/>
              <a:gd name="connsiteX1" fmla="*/ 6244743 w 7772118"/>
              <a:gd name="connsiteY1" fmla="*/ 504118 h 5096139"/>
              <a:gd name="connsiteX2" fmla="*/ 7718780 w 7772118"/>
              <a:gd name="connsiteY2" fmla="*/ 1956116 h 5096139"/>
              <a:gd name="connsiteX3" fmla="*/ 7045585 w 7772118"/>
              <a:gd name="connsiteY3" fmla="*/ 4594118 h 5096139"/>
              <a:gd name="connsiteX4" fmla="*/ 3357586 w 7772118"/>
              <a:gd name="connsiteY4" fmla="*/ 5060764 h 5096139"/>
              <a:gd name="connsiteX5" fmla="*/ 475382 w 7772118"/>
              <a:gd name="connsiteY5" fmla="*/ 4100663 h 5096139"/>
              <a:gd name="connsiteX6" fmla="*/ 471112 w 7772118"/>
              <a:gd name="connsiteY6" fmla="*/ 4094686 h 5096139"/>
              <a:gd name="connsiteX7" fmla="*/ 455368 w 7772118"/>
              <a:gd name="connsiteY7" fmla="*/ 4079438 h 5096139"/>
              <a:gd name="connsiteX8" fmla="*/ 26817 w 7772118"/>
              <a:gd name="connsiteY8" fmla="*/ 2902523 h 5096139"/>
              <a:gd name="connsiteX9" fmla="*/ 137080 w 7772118"/>
              <a:gd name="connsiteY9" fmla="*/ 2116479 h 5096139"/>
              <a:gd name="connsiteX10" fmla="*/ 885755 w 7772118"/>
              <a:gd name="connsiteY10" fmla="*/ 998674 h 5096139"/>
              <a:gd name="connsiteX11" fmla="*/ 811300 w 7772118"/>
              <a:gd name="connsiteY11" fmla="*/ 373158 h 5096139"/>
              <a:gd name="connsiteX12" fmla="*/ 1771759 w 7772118"/>
              <a:gd name="connsiteY12" fmla="*/ 499346 h 5096139"/>
              <a:gd name="connsiteX13" fmla="*/ 3729138 w 7772118"/>
              <a:gd name="connsiteY13" fmla="*/ 1 h 5096139"/>
              <a:gd name="connsiteX0" fmla="*/ 3729138 w 7764503"/>
              <a:gd name="connsiteY0" fmla="*/ 1 h 5061926"/>
              <a:gd name="connsiteX1" fmla="*/ 6244743 w 7764503"/>
              <a:gd name="connsiteY1" fmla="*/ 504118 h 5061926"/>
              <a:gd name="connsiteX2" fmla="*/ 7718780 w 7764503"/>
              <a:gd name="connsiteY2" fmla="*/ 1956116 h 5061926"/>
              <a:gd name="connsiteX3" fmla="*/ 7009765 w 7764503"/>
              <a:gd name="connsiteY3" fmla="*/ 4240028 h 5061926"/>
              <a:gd name="connsiteX4" fmla="*/ 3357586 w 7764503"/>
              <a:gd name="connsiteY4" fmla="*/ 5060764 h 5061926"/>
              <a:gd name="connsiteX5" fmla="*/ 475382 w 7764503"/>
              <a:gd name="connsiteY5" fmla="*/ 4100663 h 5061926"/>
              <a:gd name="connsiteX6" fmla="*/ 471112 w 7764503"/>
              <a:gd name="connsiteY6" fmla="*/ 4094686 h 5061926"/>
              <a:gd name="connsiteX7" fmla="*/ 455368 w 7764503"/>
              <a:gd name="connsiteY7" fmla="*/ 4079438 h 5061926"/>
              <a:gd name="connsiteX8" fmla="*/ 26817 w 7764503"/>
              <a:gd name="connsiteY8" fmla="*/ 2902523 h 5061926"/>
              <a:gd name="connsiteX9" fmla="*/ 137080 w 7764503"/>
              <a:gd name="connsiteY9" fmla="*/ 2116479 h 5061926"/>
              <a:gd name="connsiteX10" fmla="*/ 885755 w 7764503"/>
              <a:gd name="connsiteY10" fmla="*/ 998674 h 5061926"/>
              <a:gd name="connsiteX11" fmla="*/ 811300 w 7764503"/>
              <a:gd name="connsiteY11" fmla="*/ 373158 h 5061926"/>
              <a:gd name="connsiteX12" fmla="*/ 1771759 w 7764503"/>
              <a:gd name="connsiteY12" fmla="*/ 499346 h 5061926"/>
              <a:gd name="connsiteX13" fmla="*/ 3729138 w 7764503"/>
              <a:gd name="connsiteY13" fmla="*/ 1 h 5061926"/>
              <a:gd name="connsiteX0" fmla="*/ 3729138 w 7746582"/>
              <a:gd name="connsiteY0" fmla="*/ 1 h 5061961"/>
              <a:gd name="connsiteX1" fmla="*/ 6244743 w 7746582"/>
              <a:gd name="connsiteY1" fmla="*/ 504118 h 5061961"/>
              <a:gd name="connsiteX2" fmla="*/ 7698507 w 7746582"/>
              <a:gd name="connsiteY2" fmla="*/ 1893640 h 5061961"/>
              <a:gd name="connsiteX3" fmla="*/ 7009765 w 7746582"/>
              <a:gd name="connsiteY3" fmla="*/ 4240028 h 5061961"/>
              <a:gd name="connsiteX4" fmla="*/ 3357586 w 7746582"/>
              <a:gd name="connsiteY4" fmla="*/ 5060764 h 5061961"/>
              <a:gd name="connsiteX5" fmla="*/ 475382 w 7746582"/>
              <a:gd name="connsiteY5" fmla="*/ 4100663 h 5061961"/>
              <a:gd name="connsiteX6" fmla="*/ 471112 w 7746582"/>
              <a:gd name="connsiteY6" fmla="*/ 4094686 h 5061961"/>
              <a:gd name="connsiteX7" fmla="*/ 455368 w 7746582"/>
              <a:gd name="connsiteY7" fmla="*/ 4079438 h 5061961"/>
              <a:gd name="connsiteX8" fmla="*/ 26817 w 7746582"/>
              <a:gd name="connsiteY8" fmla="*/ 2902523 h 5061961"/>
              <a:gd name="connsiteX9" fmla="*/ 137080 w 7746582"/>
              <a:gd name="connsiteY9" fmla="*/ 2116479 h 5061961"/>
              <a:gd name="connsiteX10" fmla="*/ 885755 w 7746582"/>
              <a:gd name="connsiteY10" fmla="*/ 998674 h 5061961"/>
              <a:gd name="connsiteX11" fmla="*/ 811300 w 7746582"/>
              <a:gd name="connsiteY11" fmla="*/ 373158 h 5061961"/>
              <a:gd name="connsiteX12" fmla="*/ 1771759 w 7746582"/>
              <a:gd name="connsiteY12" fmla="*/ 499346 h 5061961"/>
              <a:gd name="connsiteX13" fmla="*/ 3729138 w 7746582"/>
              <a:gd name="connsiteY13" fmla="*/ 1 h 5061961"/>
              <a:gd name="connsiteX0" fmla="*/ 3729138 w 7748607"/>
              <a:gd name="connsiteY0" fmla="*/ 1 h 5061961"/>
              <a:gd name="connsiteX1" fmla="*/ 6244743 w 7748607"/>
              <a:gd name="connsiteY1" fmla="*/ 504118 h 5061961"/>
              <a:gd name="connsiteX2" fmla="*/ 7698507 w 7748607"/>
              <a:gd name="connsiteY2" fmla="*/ 1893640 h 5061961"/>
              <a:gd name="connsiteX3" fmla="*/ 7009765 w 7748607"/>
              <a:gd name="connsiteY3" fmla="*/ 4240028 h 5061961"/>
              <a:gd name="connsiteX4" fmla="*/ 3357586 w 7748607"/>
              <a:gd name="connsiteY4" fmla="*/ 5060764 h 5061961"/>
              <a:gd name="connsiteX5" fmla="*/ 475382 w 7748607"/>
              <a:gd name="connsiteY5" fmla="*/ 4100663 h 5061961"/>
              <a:gd name="connsiteX6" fmla="*/ 471112 w 7748607"/>
              <a:gd name="connsiteY6" fmla="*/ 4094686 h 5061961"/>
              <a:gd name="connsiteX7" fmla="*/ 455368 w 7748607"/>
              <a:gd name="connsiteY7" fmla="*/ 4079438 h 5061961"/>
              <a:gd name="connsiteX8" fmla="*/ 26817 w 7748607"/>
              <a:gd name="connsiteY8" fmla="*/ 2902523 h 5061961"/>
              <a:gd name="connsiteX9" fmla="*/ 137080 w 7748607"/>
              <a:gd name="connsiteY9" fmla="*/ 2116479 h 5061961"/>
              <a:gd name="connsiteX10" fmla="*/ 885755 w 7748607"/>
              <a:gd name="connsiteY10" fmla="*/ 998674 h 5061961"/>
              <a:gd name="connsiteX11" fmla="*/ 811300 w 7748607"/>
              <a:gd name="connsiteY11" fmla="*/ 373158 h 5061961"/>
              <a:gd name="connsiteX12" fmla="*/ 1771759 w 7748607"/>
              <a:gd name="connsiteY12" fmla="*/ 499346 h 5061961"/>
              <a:gd name="connsiteX13" fmla="*/ 3729138 w 7748607"/>
              <a:gd name="connsiteY13" fmla="*/ 1 h 5061961"/>
              <a:gd name="connsiteX0" fmla="*/ 3729138 w 7741343"/>
              <a:gd name="connsiteY0" fmla="*/ 1 h 5061961"/>
              <a:gd name="connsiteX1" fmla="*/ 6244743 w 7741343"/>
              <a:gd name="connsiteY1" fmla="*/ 504118 h 5061961"/>
              <a:gd name="connsiteX2" fmla="*/ 7698507 w 7741343"/>
              <a:gd name="connsiteY2" fmla="*/ 1893640 h 5061961"/>
              <a:gd name="connsiteX3" fmla="*/ 7009765 w 7741343"/>
              <a:gd name="connsiteY3" fmla="*/ 4240028 h 5061961"/>
              <a:gd name="connsiteX4" fmla="*/ 3357586 w 7741343"/>
              <a:gd name="connsiteY4" fmla="*/ 5060764 h 5061961"/>
              <a:gd name="connsiteX5" fmla="*/ 475382 w 7741343"/>
              <a:gd name="connsiteY5" fmla="*/ 4100663 h 5061961"/>
              <a:gd name="connsiteX6" fmla="*/ 471112 w 7741343"/>
              <a:gd name="connsiteY6" fmla="*/ 4094686 h 5061961"/>
              <a:gd name="connsiteX7" fmla="*/ 455368 w 7741343"/>
              <a:gd name="connsiteY7" fmla="*/ 4079438 h 5061961"/>
              <a:gd name="connsiteX8" fmla="*/ 26817 w 7741343"/>
              <a:gd name="connsiteY8" fmla="*/ 2902523 h 5061961"/>
              <a:gd name="connsiteX9" fmla="*/ 137080 w 7741343"/>
              <a:gd name="connsiteY9" fmla="*/ 2116479 h 5061961"/>
              <a:gd name="connsiteX10" fmla="*/ 885755 w 7741343"/>
              <a:gd name="connsiteY10" fmla="*/ 998674 h 5061961"/>
              <a:gd name="connsiteX11" fmla="*/ 811300 w 7741343"/>
              <a:gd name="connsiteY11" fmla="*/ 373158 h 5061961"/>
              <a:gd name="connsiteX12" fmla="*/ 1771759 w 7741343"/>
              <a:gd name="connsiteY12" fmla="*/ 499346 h 5061961"/>
              <a:gd name="connsiteX13" fmla="*/ 3729138 w 7741343"/>
              <a:gd name="connsiteY13" fmla="*/ 1 h 5061961"/>
              <a:gd name="connsiteX0" fmla="*/ 3729138 w 7741193"/>
              <a:gd name="connsiteY0" fmla="*/ 1 h 5061961"/>
              <a:gd name="connsiteX1" fmla="*/ 6323144 w 7741193"/>
              <a:gd name="connsiteY1" fmla="*/ 313740 h 5061961"/>
              <a:gd name="connsiteX2" fmla="*/ 7698507 w 7741193"/>
              <a:gd name="connsiteY2" fmla="*/ 1893640 h 5061961"/>
              <a:gd name="connsiteX3" fmla="*/ 7009765 w 7741193"/>
              <a:gd name="connsiteY3" fmla="*/ 4240028 h 5061961"/>
              <a:gd name="connsiteX4" fmla="*/ 3357586 w 7741193"/>
              <a:gd name="connsiteY4" fmla="*/ 5060764 h 5061961"/>
              <a:gd name="connsiteX5" fmla="*/ 475382 w 7741193"/>
              <a:gd name="connsiteY5" fmla="*/ 4100663 h 5061961"/>
              <a:gd name="connsiteX6" fmla="*/ 471112 w 7741193"/>
              <a:gd name="connsiteY6" fmla="*/ 4094686 h 5061961"/>
              <a:gd name="connsiteX7" fmla="*/ 455368 w 7741193"/>
              <a:gd name="connsiteY7" fmla="*/ 4079438 h 5061961"/>
              <a:gd name="connsiteX8" fmla="*/ 26817 w 7741193"/>
              <a:gd name="connsiteY8" fmla="*/ 2902523 h 5061961"/>
              <a:gd name="connsiteX9" fmla="*/ 137080 w 7741193"/>
              <a:gd name="connsiteY9" fmla="*/ 2116479 h 5061961"/>
              <a:gd name="connsiteX10" fmla="*/ 885755 w 7741193"/>
              <a:gd name="connsiteY10" fmla="*/ 998674 h 5061961"/>
              <a:gd name="connsiteX11" fmla="*/ 811300 w 7741193"/>
              <a:gd name="connsiteY11" fmla="*/ 373158 h 5061961"/>
              <a:gd name="connsiteX12" fmla="*/ 1771759 w 7741193"/>
              <a:gd name="connsiteY12" fmla="*/ 499346 h 5061961"/>
              <a:gd name="connsiteX13" fmla="*/ 3729138 w 7741193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2383 w 7742464"/>
              <a:gd name="connsiteY6" fmla="*/ 4094686 h 5061961"/>
              <a:gd name="connsiteX7" fmla="*/ 473817 w 7742464"/>
              <a:gd name="connsiteY7" fmla="*/ 4387149 h 5061961"/>
              <a:gd name="connsiteX8" fmla="*/ 28088 w 7742464"/>
              <a:gd name="connsiteY8" fmla="*/ 2902523 h 5061961"/>
              <a:gd name="connsiteX9" fmla="*/ 138351 w 7742464"/>
              <a:gd name="connsiteY9" fmla="*/ 2116479 h 5061961"/>
              <a:gd name="connsiteX10" fmla="*/ 887026 w 7742464"/>
              <a:gd name="connsiteY10" fmla="*/ 998674 h 5061961"/>
              <a:gd name="connsiteX11" fmla="*/ 812571 w 7742464"/>
              <a:gd name="connsiteY11" fmla="*/ 373158 h 5061961"/>
              <a:gd name="connsiteX12" fmla="*/ 1773030 w 7742464"/>
              <a:gd name="connsiteY12" fmla="*/ 499346 h 5061961"/>
              <a:gd name="connsiteX13" fmla="*/ 3730409 w 7742464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3817 w 7742464"/>
              <a:gd name="connsiteY6" fmla="*/ 4387149 h 5061961"/>
              <a:gd name="connsiteX7" fmla="*/ 28088 w 7742464"/>
              <a:gd name="connsiteY7" fmla="*/ 2902523 h 5061961"/>
              <a:gd name="connsiteX8" fmla="*/ 138351 w 7742464"/>
              <a:gd name="connsiteY8" fmla="*/ 2116479 h 5061961"/>
              <a:gd name="connsiteX9" fmla="*/ 887026 w 7742464"/>
              <a:gd name="connsiteY9" fmla="*/ 998674 h 5061961"/>
              <a:gd name="connsiteX10" fmla="*/ 812571 w 7742464"/>
              <a:gd name="connsiteY10" fmla="*/ 373158 h 5061961"/>
              <a:gd name="connsiteX11" fmla="*/ 1773030 w 7742464"/>
              <a:gd name="connsiteY11" fmla="*/ 499346 h 5061961"/>
              <a:gd name="connsiteX12" fmla="*/ 3730409 w 7742464"/>
              <a:gd name="connsiteY12" fmla="*/ 1 h 5061961"/>
              <a:gd name="connsiteX0" fmla="*/ 3730409 w 7742464"/>
              <a:gd name="connsiteY0" fmla="*/ 1 h 5062019"/>
              <a:gd name="connsiteX1" fmla="*/ 6324415 w 7742464"/>
              <a:gd name="connsiteY1" fmla="*/ 313740 h 5062019"/>
              <a:gd name="connsiteX2" fmla="*/ 7699778 w 7742464"/>
              <a:gd name="connsiteY2" fmla="*/ 1893640 h 5062019"/>
              <a:gd name="connsiteX3" fmla="*/ 7011036 w 7742464"/>
              <a:gd name="connsiteY3" fmla="*/ 4240028 h 5062019"/>
              <a:gd name="connsiteX4" fmla="*/ 3358857 w 7742464"/>
              <a:gd name="connsiteY4" fmla="*/ 5060764 h 5062019"/>
              <a:gd name="connsiteX5" fmla="*/ 473817 w 7742464"/>
              <a:gd name="connsiteY5" fmla="*/ 4387149 h 5062019"/>
              <a:gd name="connsiteX6" fmla="*/ 28088 w 7742464"/>
              <a:gd name="connsiteY6" fmla="*/ 2902523 h 5062019"/>
              <a:gd name="connsiteX7" fmla="*/ 138351 w 7742464"/>
              <a:gd name="connsiteY7" fmla="*/ 2116479 h 5062019"/>
              <a:gd name="connsiteX8" fmla="*/ 887026 w 7742464"/>
              <a:gd name="connsiteY8" fmla="*/ 998674 h 5062019"/>
              <a:gd name="connsiteX9" fmla="*/ 812571 w 7742464"/>
              <a:gd name="connsiteY9" fmla="*/ 373158 h 5062019"/>
              <a:gd name="connsiteX10" fmla="*/ 1773030 w 7742464"/>
              <a:gd name="connsiteY10" fmla="*/ 499346 h 5062019"/>
              <a:gd name="connsiteX11" fmla="*/ 3730409 w 7742464"/>
              <a:gd name="connsiteY11" fmla="*/ 1 h 5062019"/>
              <a:gd name="connsiteX0" fmla="*/ 3736775 w 7748830"/>
              <a:gd name="connsiteY0" fmla="*/ 1 h 5084826"/>
              <a:gd name="connsiteX1" fmla="*/ 6330781 w 7748830"/>
              <a:gd name="connsiteY1" fmla="*/ 313740 h 5084826"/>
              <a:gd name="connsiteX2" fmla="*/ 7706144 w 7748830"/>
              <a:gd name="connsiteY2" fmla="*/ 1893640 h 5084826"/>
              <a:gd name="connsiteX3" fmla="*/ 7017402 w 7748830"/>
              <a:gd name="connsiteY3" fmla="*/ 4240028 h 5084826"/>
              <a:gd name="connsiteX4" fmla="*/ 3365223 w 7748830"/>
              <a:gd name="connsiteY4" fmla="*/ 5060764 h 5084826"/>
              <a:gd name="connsiteX5" fmla="*/ 566153 w 7748830"/>
              <a:gd name="connsiteY5" fmla="*/ 4685337 h 5084826"/>
              <a:gd name="connsiteX6" fmla="*/ 34454 w 7748830"/>
              <a:gd name="connsiteY6" fmla="*/ 2902523 h 5084826"/>
              <a:gd name="connsiteX7" fmla="*/ 144717 w 7748830"/>
              <a:gd name="connsiteY7" fmla="*/ 2116479 h 5084826"/>
              <a:gd name="connsiteX8" fmla="*/ 893392 w 7748830"/>
              <a:gd name="connsiteY8" fmla="*/ 998674 h 5084826"/>
              <a:gd name="connsiteX9" fmla="*/ 818937 w 7748830"/>
              <a:gd name="connsiteY9" fmla="*/ 373158 h 5084826"/>
              <a:gd name="connsiteX10" fmla="*/ 1779396 w 7748830"/>
              <a:gd name="connsiteY10" fmla="*/ 499346 h 5084826"/>
              <a:gd name="connsiteX11" fmla="*/ 3736775 w 7748830"/>
              <a:gd name="connsiteY11" fmla="*/ 1 h 5084826"/>
              <a:gd name="connsiteX0" fmla="*/ 3626592 w 7638647"/>
              <a:gd name="connsiteY0" fmla="*/ 1 h 5105505"/>
              <a:gd name="connsiteX1" fmla="*/ 6220598 w 7638647"/>
              <a:gd name="connsiteY1" fmla="*/ 313740 h 5105505"/>
              <a:gd name="connsiteX2" fmla="*/ 7595961 w 7638647"/>
              <a:gd name="connsiteY2" fmla="*/ 1893640 h 5105505"/>
              <a:gd name="connsiteX3" fmla="*/ 6907219 w 7638647"/>
              <a:gd name="connsiteY3" fmla="*/ 4240028 h 5105505"/>
              <a:gd name="connsiteX4" fmla="*/ 3255040 w 7638647"/>
              <a:gd name="connsiteY4" fmla="*/ 5060764 h 5105505"/>
              <a:gd name="connsiteX5" fmla="*/ 455970 w 7638647"/>
              <a:gd name="connsiteY5" fmla="*/ 4685337 h 5105505"/>
              <a:gd name="connsiteX6" fmla="*/ 34534 w 7638647"/>
              <a:gd name="connsiteY6" fmla="*/ 2116479 h 5105505"/>
              <a:gd name="connsiteX7" fmla="*/ 783209 w 7638647"/>
              <a:gd name="connsiteY7" fmla="*/ 998674 h 5105505"/>
              <a:gd name="connsiteX8" fmla="*/ 708754 w 7638647"/>
              <a:gd name="connsiteY8" fmla="*/ 373158 h 5105505"/>
              <a:gd name="connsiteX9" fmla="*/ 1669213 w 7638647"/>
              <a:gd name="connsiteY9" fmla="*/ 499346 h 5105505"/>
              <a:gd name="connsiteX10" fmla="*/ 3626592 w 7638647"/>
              <a:gd name="connsiteY10" fmla="*/ 1 h 5105505"/>
              <a:gd name="connsiteX0" fmla="*/ 3603023 w 7615078"/>
              <a:gd name="connsiteY0" fmla="*/ 1 h 5124997"/>
              <a:gd name="connsiteX1" fmla="*/ 6197029 w 7615078"/>
              <a:gd name="connsiteY1" fmla="*/ 313740 h 5124997"/>
              <a:gd name="connsiteX2" fmla="*/ 7572392 w 7615078"/>
              <a:gd name="connsiteY2" fmla="*/ 1893640 h 5124997"/>
              <a:gd name="connsiteX3" fmla="*/ 6883650 w 7615078"/>
              <a:gd name="connsiteY3" fmla="*/ 4240028 h 5124997"/>
              <a:gd name="connsiteX4" fmla="*/ 3231471 w 7615078"/>
              <a:gd name="connsiteY4" fmla="*/ 5060764 h 5124997"/>
              <a:gd name="connsiteX5" fmla="*/ 633161 w 7615078"/>
              <a:gd name="connsiteY5" fmla="*/ 4739149 h 5124997"/>
              <a:gd name="connsiteX6" fmla="*/ 10965 w 7615078"/>
              <a:gd name="connsiteY6" fmla="*/ 2116479 h 5124997"/>
              <a:gd name="connsiteX7" fmla="*/ 759640 w 7615078"/>
              <a:gd name="connsiteY7" fmla="*/ 998674 h 5124997"/>
              <a:gd name="connsiteX8" fmla="*/ 685185 w 7615078"/>
              <a:gd name="connsiteY8" fmla="*/ 373158 h 5124997"/>
              <a:gd name="connsiteX9" fmla="*/ 1645644 w 7615078"/>
              <a:gd name="connsiteY9" fmla="*/ 499346 h 5124997"/>
              <a:gd name="connsiteX10" fmla="*/ 3603023 w 7615078"/>
              <a:gd name="connsiteY10" fmla="*/ 1 h 5124997"/>
              <a:gd name="connsiteX0" fmla="*/ 3604900 w 7616955"/>
              <a:gd name="connsiteY0" fmla="*/ 1 h 5156507"/>
              <a:gd name="connsiteX1" fmla="*/ 6198906 w 7616955"/>
              <a:gd name="connsiteY1" fmla="*/ 313740 h 5156507"/>
              <a:gd name="connsiteX2" fmla="*/ 7574269 w 7616955"/>
              <a:gd name="connsiteY2" fmla="*/ 1893640 h 5156507"/>
              <a:gd name="connsiteX3" fmla="*/ 6885527 w 7616955"/>
              <a:gd name="connsiteY3" fmla="*/ 4240028 h 5156507"/>
              <a:gd name="connsiteX4" fmla="*/ 3233348 w 7616955"/>
              <a:gd name="connsiteY4" fmla="*/ 5060764 h 5156507"/>
              <a:gd name="connsiteX5" fmla="*/ 600275 w 7616955"/>
              <a:gd name="connsiteY5" fmla="*/ 4809242 h 5156507"/>
              <a:gd name="connsiteX6" fmla="*/ 12842 w 7616955"/>
              <a:gd name="connsiteY6" fmla="*/ 2116479 h 5156507"/>
              <a:gd name="connsiteX7" fmla="*/ 761517 w 7616955"/>
              <a:gd name="connsiteY7" fmla="*/ 998674 h 5156507"/>
              <a:gd name="connsiteX8" fmla="*/ 687062 w 7616955"/>
              <a:gd name="connsiteY8" fmla="*/ 373158 h 5156507"/>
              <a:gd name="connsiteX9" fmla="*/ 1647521 w 7616955"/>
              <a:gd name="connsiteY9" fmla="*/ 499346 h 5156507"/>
              <a:gd name="connsiteX10" fmla="*/ 3604900 w 7616955"/>
              <a:gd name="connsiteY10" fmla="*/ 1 h 5156507"/>
              <a:gd name="connsiteX0" fmla="*/ 3605747 w 7617802"/>
              <a:gd name="connsiteY0" fmla="*/ 1 h 5103957"/>
              <a:gd name="connsiteX1" fmla="*/ 6199753 w 7617802"/>
              <a:gd name="connsiteY1" fmla="*/ 313740 h 5103957"/>
              <a:gd name="connsiteX2" fmla="*/ 7575116 w 7617802"/>
              <a:gd name="connsiteY2" fmla="*/ 1893640 h 5103957"/>
              <a:gd name="connsiteX3" fmla="*/ 6886374 w 7617802"/>
              <a:gd name="connsiteY3" fmla="*/ 4240028 h 5103957"/>
              <a:gd name="connsiteX4" fmla="*/ 3234195 w 7617802"/>
              <a:gd name="connsiteY4" fmla="*/ 5060764 h 5103957"/>
              <a:gd name="connsiteX5" fmla="*/ 588097 w 7617802"/>
              <a:gd name="connsiteY5" fmla="*/ 4680481 h 5103957"/>
              <a:gd name="connsiteX6" fmla="*/ 13689 w 7617802"/>
              <a:gd name="connsiteY6" fmla="*/ 2116479 h 5103957"/>
              <a:gd name="connsiteX7" fmla="*/ 762364 w 7617802"/>
              <a:gd name="connsiteY7" fmla="*/ 998674 h 5103957"/>
              <a:gd name="connsiteX8" fmla="*/ 687909 w 7617802"/>
              <a:gd name="connsiteY8" fmla="*/ 373158 h 5103957"/>
              <a:gd name="connsiteX9" fmla="*/ 1648368 w 7617802"/>
              <a:gd name="connsiteY9" fmla="*/ 499346 h 5103957"/>
              <a:gd name="connsiteX10" fmla="*/ 3605747 w 7617802"/>
              <a:gd name="connsiteY10" fmla="*/ 1 h 5103957"/>
              <a:gd name="connsiteX0" fmla="*/ 3603400 w 7615455"/>
              <a:gd name="connsiteY0" fmla="*/ 1 h 5103958"/>
              <a:gd name="connsiteX1" fmla="*/ 6197406 w 7615455"/>
              <a:gd name="connsiteY1" fmla="*/ 313740 h 5103958"/>
              <a:gd name="connsiteX2" fmla="*/ 7572769 w 7615455"/>
              <a:gd name="connsiteY2" fmla="*/ 1893640 h 5103958"/>
              <a:gd name="connsiteX3" fmla="*/ 6884027 w 7615455"/>
              <a:gd name="connsiteY3" fmla="*/ 4240028 h 5103958"/>
              <a:gd name="connsiteX4" fmla="*/ 3231848 w 7615455"/>
              <a:gd name="connsiteY4" fmla="*/ 5060764 h 5103958"/>
              <a:gd name="connsiteX5" fmla="*/ 585750 w 7615455"/>
              <a:gd name="connsiteY5" fmla="*/ 4680481 h 5103958"/>
              <a:gd name="connsiteX6" fmla="*/ 13865 w 7615455"/>
              <a:gd name="connsiteY6" fmla="*/ 2279334 h 5103958"/>
              <a:gd name="connsiteX7" fmla="*/ 760017 w 7615455"/>
              <a:gd name="connsiteY7" fmla="*/ 998674 h 5103958"/>
              <a:gd name="connsiteX8" fmla="*/ 685562 w 7615455"/>
              <a:gd name="connsiteY8" fmla="*/ 373158 h 5103958"/>
              <a:gd name="connsiteX9" fmla="*/ 1646021 w 7615455"/>
              <a:gd name="connsiteY9" fmla="*/ 499346 h 5103958"/>
              <a:gd name="connsiteX10" fmla="*/ 3603400 w 7615455"/>
              <a:gd name="connsiteY10" fmla="*/ 1 h 5103958"/>
              <a:gd name="connsiteX0" fmla="*/ 3603400 w 7554491"/>
              <a:gd name="connsiteY0" fmla="*/ 1 h 5103958"/>
              <a:gd name="connsiteX1" fmla="*/ 6197406 w 7554491"/>
              <a:gd name="connsiteY1" fmla="*/ 313740 h 5103958"/>
              <a:gd name="connsiteX2" fmla="*/ 7502348 w 7554491"/>
              <a:gd name="connsiteY2" fmla="*/ 1887069 h 5103958"/>
              <a:gd name="connsiteX3" fmla="*/ 6884027 w 7554491"/>
              <a:gd name="connsiteY3" fmla="*/ 4240028 h 5103958"/>
              <a:gd name="connsiteX4" fmla="*/ 3231848 w 7554491"/>
              <a:gd name="connsiteY4" fmla="*/ 5060764 h 5103958"/>
              <a:gd name="connsiteX5" fmla="*/ 585750 w 7554491"/>
              <a:gd name="connsiteY5" fmla="*/ 4680481 h 5103958"/>
              <a:gd name="connsiteX6" fmla="*/ 13865 w 7554491"/>
              <a:gd name="connsiteY6" fmla="*/ 2279334 h 5103958"/>
              <a:gd name="connsiteX7" fmla="*/ 760017 w 7554491"/>
              <a:gd name="connsiteY7" fmla="*/ 998674 h 5103958"/>
              <a:gd name="connsiteX8" fmla="*/ 685562 w 7554491"/>
              <a:gd name="connsiteY8" fmla="*/ 373158 h 5103958"/>
              <a:gd name="connsiteX9" fmla="*/ 1646021 w 7554491"/>
              <a:gd name="connsiteY9" fmla="*/ 499346 h 5103958"/>
              <a:gd name="connsiteX10" fmla="*/ 3603400 w 7554491"/>
              <a:gd name="connsiteY10" fmla="*/ 1 h 5103958"/>
              <a:gd name="connsiteX0" fmla="*/ 3603400 w 7546134"/>
              <a:gd name="connsiteY0" fmla="*/ 1 h 5103958"/>
              <a:gd name="connsiteX1" fmla="*/ 6197406 w 7546134"/>
              <a:gd name="connsiteY1" fmla="*/ 313740 h 5103958"/>
              <a:gd name="connsiteX2" fmla="*/ 7502348 w 7546134"/>
              <a:gd name="connsiteY2" fmla="*/ 1887069 h 5103958"/>
              <a:gd name="connsiteX3" fmla="*/ 6884027 w 7546134"/>
              <a:gd name="connsiteY3" fmla="*/ 4240028 h 5103958"/>
              <a:gd name="connsiteX4" fmla="*/ 3231848 w 7546134"/>
              <a:gd name="connsiteY4" fmla="*/ 5060764 h 5103958"/>
              <a:gd name="connsiteX5" fmla="*/ 585750 w 7546134"/>
              <a:gd name="connsiteY5" fmla="*/ 4680481 h 5103958"/>
              <a:gd name="connsiteX6" fmla="*/ 13865 w 7546134"/>
              <a:gd name="connsiteY6" fmla="*/ 2279334 h 5103958"/>
              <a:gd name="connsiteX7" fmla="*/ 760017 w 7546134"/>
              <a:gd name="connsiteY7" fmla="*/ 998674 h 5103958"/>
              <a:gd name="connsiteX8" fmla="*/ 685562 w 7546134"/>
              <a:gd name="connsiteY8" fmla="*/ 373158 h 5103958"/>
              <a:gd name="connsiteX9" fmla="*/ 1646021 w 7546134"/>
              <a:gd name="connsiteY9" fmla="*/ 499346 h 5103958"/>
              <a:gd name="connsiteX10" fmla="*/ 3603400 w 7546134"/>
              <a:gd name="connsiteY10" fmla="*/ 1 h 5103958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417783"/>
              <a:gd name="connsiteY0" fmla="*/ 31687 h 5135644"/>
              <a:gd name="connsiteX1" fmla="*/ 6197406 w 7417783"/>
              <a:gd name="connsiteY1" fmla="*/ 345426 h 5135644"/>
              <a:gd name="connsiteX2" fmla="*/ 7339607 w 7417783"/>
              <a:gd name="connsiteY2" fmla="*/ 1827041 h 5135644"/>
              <a:gd name="connsiteX3" fmla="*/ 6884027 w 7417783"/>
              <a:gd name="connsiteY3" fmla="*/ 4271714 h 5135644"/>
              <a:gd name="connsiteX4" fmla="*/ 3231848 w 7417783"/>
              <a:gd name="connsiteY4" fmla="*/ 5092450 h 5135644"/>
              <a:gd name="connsiteX5" fmla="*/ 585750 w 7417783"/>
              <a:gd name="connsiteY5" fmla="*/ 4712167 h 5135644"/>
              <a:gd name="connsiteX6" fmla="*/ 13865 w 7417783"/>
              <a:gd name="connsiteY6" fmla="*/ 2311020 h 5135644"/>
              <a:gd name="connsiteX7" fmla="*/ 760017 w 7417783"/>
              <a:gd name="connsiteY7" fmla="*/ 1030360 h 5135644"/>
              <a:gd name="connsiteX8" fmla="*/ 685562 w 7417783"/>
              <a:gd name="connsiteY8" fmla="*/ 404844 h 5135644"/>
              <a:gd name="connsiteX9" fmla="*/ 1646021 w 7417783"/>
              <a:gd name="connsiteY9" fmla="*/ 531032 h 5135644"/>
              <a:gd name="connsiteX10" fmla="*/ 3603400 w 7417783"/>
              <a:gd name="connsiteY10" fmla="*/ 31687 h 5135644"/>
              <a:gd name="connsiteX0" fmla="*/ 3603400 w 7374876"/>
              <a:gd name="connsiteY0" fmla="*/ 31687 h 5136334"/>
              <a:gd name="connsiteX1" fmla="*/ 6197406 w 7374876"/>
              <a:gd name="connsiteY1" fmla="*/ 345426 h 5136334"/>
              <a:gd name="connsiteX2" fmla="*/ 7339607 w 7374876"/>
              <a:gd name="connsiteY2" fmla="*/ 1827041 h 5136334"/>
              <a:gd name="connsiteX3" fmla="*/ 6715667 w 7374876"/>
              <a:gd name="connsiteY3" fmla="*/ 4262378 h 5136334"/>
              <a:gd name="connsiteX4" fmla="*/ 3231848 w 7374876"/>
              <a:gd name="connsiteY4" fmla="*/ 5092450 h 5136334"/>
              <a:gd name="connsiteX5" fmla="*/ 585750 w 7374876"/>
              <a:gd name="connsiteY5" fmla="*/ 4712167 h 5136334"/>
              <a:gd name="connsiteX6" fmla="*/ 13865 w 7374876"/>
              <a:gd name="connsiteY6" fmla="*/ 2311020 h 5136334"/>
              <a:gd name="connsiteX7" fmla="*/ 760017 w 7374876"/>
              <a:gd name="connsiteY7" fmla="*/ 1030360 h 5136334"/>
              <a:gd name="connsiteX8" fmla="*/ 685562 w 7374876"/>
              <a:gd name="connsiteY8" fmla="*/ 404844 h 5136334"/>
              <a:gd name="connsiteX9" fmla="*/ 1646021 w 7374876"/>
              <a:gd name="connsiteY9" fmla="*/ 531032 h 5136334"/>
              <a:gd name="connsiteX10" fmla="*/ 3603400 w 7374876"/>
              <a:gd name="connsiteY10" fmla="*/ 31687 h 5136334"/>
              <a:gd name="connsiteX0" fmla="*/ 3603400 w 7366286"/>
              <a:gd name="connsiteY0" fmla="*/ 31687 h 5147961"/>
              <a:gd name="connsiteX1" fmla="*/ 6197406 w 7366286"/>
              <a:gd name="connsiteY1" fmla="*/ 345426 h 5147961"/>
              <a:gd name="connsiteX2" fmla="*/ 7339607 w 7366286"/>
              <a:gd name="connsiteY2" fmla="*/ 1827041 h 5147961"/>
              <a:gd name="connsiteX3" fmla="*/ 6671868 w 7366286"/>
              <a:gd name="connsiteY3" fmla="*/ 4105237 h 5147961"/>
              <a:gd name="connsiteX4" fmla="*/ 3231848 w 7366286"/>
              <a:gd name="connsiteY4" fmla="*/ 5092450 h 5147961"/>
              <a:gd name="connsiteX5" fmla="*/ 585750 w 7366286"/>
              <a:gd name="connsiteY5" fmla="*/ 4712167 h 5147961"/>
              <a:gd name="connsiteX6" fmla="*/ 13865 w 7366286"/>
              <a:gd name="connsiteY6" fmla="*/ 2311020 h 5147961"/>
              <a:gd name="connsiteX7" fmla="*/ 760017 w 7366286"/>
              <a:gd name="connsiteY7" fmla="*/ 1030360 h 5147961"/>
              <a:gd name="connsiteX8" fmla="*/ 685562 w 7366286"/>
              <a:gd name="connsiteY8" fmla="*/ 404844 h 5147961"/>
              <a:gd name="connsiteX9" fmla="*/ 1646021 w 7366286"/>
              <a:gd name="connsiteY9" fmla="*/ 531032 h 5147961"/>
              <a:gd name="connsiteX10" fmla="*/ 3603400 w 7366286"/>
              <a:gd name="connsiteY10" fmla="*/ 31687 h 5147961"/>
              <a:gd name="connsiteX0" fmla="*/ 3603400 w 7359988"/>
              <a:gd name="connsiteY0" fmla="*/ 31687 h 5146347"/>
              <a:gd name="connsiteX1" fmla="*/ 6197406 w 7359988"/>
              <a:gd name="connsiteY1" fmla="*/ 345426 h 5146347"/>
              <a:gd name="connsiteX2" fmla="*/ 7339607 w 7359988"/>
              <a:gd name="connsiteY2" fmla="*/ 1827041 h 5146347"/>
              <a:gd name="connsiteX3" fmla="*/ 6632220 w 7359988"/>
              <a:gd name="connsiteY3" fmla="*/ 4127047 h 5146347"/>
              <a:gd name="connsiteX4" fmla="*/ 3231848 w 7359988"/>
              <a:gd name="connsiteY4" fmla="*/ 5092450 h 5146347"/>
              <a:gd name="connsiteX5" fmla="*/ 585750 w 7359988"/>
              <a:gd name="connsiteY5" fmla="*/ 4712167 h 5146347"/>
              <a:gd name="connsiteX6" fmla="*/ 13865 w 7359988"/>
              <a:gd name="connsiteY6" fmla="*/ 2311020 h 5146347"/>
              <a:gd name="connsiteX7" fmla="*/ 760017 w 7359988"/>
              <a:gd name="connsiteY7" fmla="*/ 1030360 h 5146347"/>
              <a:gd name="connsiteX8" fmla="*/ 685562 w 7359988"/>
              <a:gd name="connsiteY8" fmla="*/ 404844 h 5146347"/>
              <a:gd name="connsiteX9" fmla="*/ 1646021 w 7359988"/>
              <a:gd name="connsiteY9" fmla="*/ 531032 h 5146347"/>
              <a:gd name="connsiteX10" fmla="*/ 3603400 w 7359988"/>
              <a:gd name="connsiteY10" fmla="*/ 31687 h 5146347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5562 w 7283289"/>
              <a:gd name="connsiteY8" fmla="*/ 404747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29414 w 7283289"/>
              <a:gd name="connsiteY7" fmla="*/ 109792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194149"/>
              <a:gd name="connsiteY0" fmla="*/ 31938 h 5146598"/>
              <a:gd name="connsiteX1" fmla="*/ 6197406 w 7194149"/>
              <a:gd name="connsiteY1" fmla="*/ 345677 h 5146598"/>
              <a:gd name="connsiteX2" fmla="*/ 7150714 w 7194149"/>
              <a:gd name="connsiteY2" fmla="*/ 1839431 h 5146598"/>
              <a:gd name="connsiteX3" fmla="*/ 6632220 w 7194149"/>
              <a:gd name="connsiteY3" fmla="*/ 4127298 h 5146598"/>
              <a:gd name="connsiteX4" fmla="*/ 3231848 w 7194149"/>
              <a:gd name="connsiteY4" fmla="*/ 5092701 h 5146598"/>
              <a:gd name="connsiteX5" fmla="*/ 585750 w 7194149"/>
              <a:gd name="connsiteY5" fmla="*/ 4712418 h 5146598"/>
              <a:gd name="connsiteX6" fmla="*/ 13865 w 7194149"/>
              <a:gd name="connsiteY6" fmla="*/ 2311271 h 5146598"/>
              <a:gd name="connsiteX7" fmla="*/ 729414 w 7194149"/>
              <a:gd name="connsiteY7" fmla="*/ 1098271 h 5146598"/>
              <a:gd name="connsiteX8" fmla="*/ 680359 w 7194149"/>
              <a:gd name="connsiteY8" fmla="*/ 292989 h 5146598"/>
              <a:gd name="connsiteX9" fmla="*/ 1646021 w 7194149"/>
              <a:gd name="connsiteY9" fmla="*/ 531283 h 5146598"/>
              <a:gd name="connsiteX10" fmla="*/ 3603400 w 7194149"/>
              <a:gd name="connsiteY10" fmla="*/ 31938 h 5146598"/>
              <a:gd name="connsiteX0" fmla="*/ 3603400 w 7107447"/>
              <a:gd name="connsiteY0" fmla="*/ 32329 h 5146989"/>
              <a:gd name="connsiteX1" fmla="*/ 6197406 w 7107447"/>
              <a:gd name="connsiteY1" fmla="*/ 346068 h 5146989"/>
              <a:gd name="connsiteX2" fmla="*/ 7035528 w 7107447"/>
              <a:gd name="connsiteY2" fmla="*/ 1858310 h 5146989"/>
              <a:gd name="connsiteX3" fmla="*/ 6632220 w 7107447"/>
              <a:gd name="connsiteY3" fmla="*/ 4127689 h 5146989"/>
              <a:gd name="connsiteX4" fmla="*/ 3231848 w 7107447"/>
              <a:gd name="connsiteY4" fmla="*/ 5093092 h 5146989"/>
              <a:gd name="connsiteX5" fmla="*/ 585750 w 7107447"/>
              <a:gd name="connsiteY5" fmla="*/ 4712809 h 5146989"/>
              <a:gd name="connsiteX6" fmla="*/ 13865 w 7107447"/>
              <a:gd name="connsiteY6" fmla="*/ 2311662 h 5146989"/>
              <a:gd name="connsiteX7" fmla="*/ 729414 w 7107447"/>
              <a:gd name="connsiteY7" fmla="*/ 1098662 h 5146989"/>
              <a:gd name="connsiteX8" fmla="*/ 680359 w 7107447"/>
              <a:gd name="connsiteY8" fmla="*/ 293380 h 5146989"/>
              <a:gd name="connsiteX9" fmla="*/ 1646021 w 7107447"/>
              <a:gd name="connsiteY9" fmla="*/ 531674 h 5146989"/>
              <a:gd name="connsiteX10" fmla="*/ 3603400 w 7107447"/>
              <a:gd name="connsiteY10" fmla="*/ 32329 h 5146989"/>
              <a:gd name="connsiteX0" fmla="*/ 3603400 w 7107447"/>
              <a:gd name="connsiteY0" fmla="*/ 31042 h 5145702"/>
              <a:gd name="connsiteX1" fmla="*/ 6197406 w 7107447"/>
              <a:gd name="connsiteY1" fmla="*/ 344781 h 5145702"/>
              <a:gd name="connsiteX2" fmla="*/ 7035528 w 7107447"/>
              <a:gd name="connsiteY2" fmla="*/ 1857023 h 5145702"/>
              <a:gd name="connsiteX3" fmla="*/ 6632220 w 7107447"/>
              <a:gd name="connsiteY3" fmla="*/ 4126402 h 5145702"/>
              <a:gd name="connsiteX4" fmla="*/ 3231848 w 7107447"/>
              <a:gd name="connsiteY4" fmla="*/ 5091805 h 5145702"/>
              <a:gd name="connsiteX5" fmla="*/ 585750 w 7107447"/>
              <a:gd name="connsiteY5" fmla="*/ 4711522 h 5145702"/>
              <a:gd name="connsiteX6" fmla="*/ 13865 w 7107447"/>
              <a:gd name="connsiteY6" fmla="*/ 2310375 h 5145702"/>
              <a:gd name="connsiteX7" fmla="*/ 729414 w 7107447"/>
              <a:gd name="connsiteY7" fmla="*/ 1097375 h 5145702"/>
              <a:gd name="connsiteX8" fmla="*/ 680359 w 7107447"/>
              <a:gd name="connsiteY8" fmla="*/ 292093 h 5145702"/>
              <a:gd name="connsiteX9" fmla="*/ 1646021 w 7107447"/>
              <a:gd name="connsiteY9" fmla="*/ 530387 h 5145702"/>
              <a:gd name="connsiteX10" fmla="*/ 3603400 w 7107447"/>
              <a:gd name="connsiteY10" fmla="*/ 31042 h 5145702"/>
              <a:gd name="connsiteX0" fmla="*/ 3603400 w 7125591"/>
              <a:gd name="connsiteY0" fmla="*/ 31042 h 5145702"/>
              <a:gd name="connsiteX1" fmla="*/ 6197406 w 7125591"/>
              <a:gd name="connsiteY1" fmla="*/ 344781 h 5145702"/>
              <a:gd name="connsiteX2" fmla="*/ 7035528 w 7125591"/>
              <a:gd name="connsiteY2" fmla="*/ 1857023 h 5145702"/>
              <a:gd name="connsiteX3" fmla="*/ 6632220 w 7125591"/>
              <a:gd name="connsiteY3" fmla="*/ 4126402 h 5145702"/>
              <a:gd name="connsiteX4" fmla="*/ 3231848 w 7125591"/>
              <a:gd name="connsiteY4" fmla="*/ 5091805 h 5145702"/>
              <a:gd name="connsiteX5" fmla="*/ 585750 w 7125591"/>
              <a:gd name="connsiteY5" fmla="*/ 4711522 h 5145702"/>
              <a:gd name="connsiteX6" fmla="*/ 13865 w 7125591"/>
              <a:gd name="connsiteY6" fmla="*/ 2310375 h 5145702"/>
              <a:gd name="connsiteX7" fmla="*/ 729414 w 7125591"/>
              <a:gd name="connsiteY7" fmla="*/ 1097375 h 5145702"/>
              <a:gd name="connsiteX8" fmla="*/ 680359 w 7125591"/>
              <a:gd name="connsiteY8" fmla="*/ 292093 h 5145702"/>
              <a:gd name="connsiteX9" fmla="*/ 1646021 w 7125591"/>
              <a:gd name="connsiteY9" fmla="*/ 530387 h 5145702"/>
              <a:gd name="connsiteX10" fmla="*/ 3603400 w 7125591"/>
              <a:gd name="connsiteY10" fmla="*/ 31042 h 5145702"/>
              <a:gd name="connsiteX0" fmla="*/ 3603400 w 7073245"/>
              <a:gd name="connsiteY0" fmla="*/ 31042 h 5143141"/>
              <a:gd name="connsiteX1" fmla="*/ 6197406 w 7073245"/>
              <a:gd name="connsiteY1" fmla="*/ 344781 h 5143141"/>
              <a:gd name="connsiteX2" fmla="*/ 7035528 w 7073245"/>
              <a:gd name="connsiteY2" fmla="*/ 1857023 h 5143141"/>
              <a:gd name="connsiteX3" fmla="*/ 6538881 w 7073245"/>
              <a:gd name="connsiteY3" fmla="*/ 4160999 h 5143141"/>
              <a:gd name="connsiteX4" fmla="*/ 3231848 w 7073245"/>
              <a:gd name="connsiteY4" fmla="*/ 5091805 h 5143141"/>
              <a:gd name="connsiteX5" fmla="*/ 585750 w 7073245"/>
              <a:gd name="connsiteY5" fmla="*/ 4711522 h 5143141"/>
              <a:gd name="connsiteX6" fmla="*/ 13865 w 7073245"/>
              <a:gd name="connsiteY6" fmla="*/ 2310375 h 5143141"/>
              <a:gd name="connsiteX7" fmla="*/ 729414 w 7073245"/>
              <a:gd name="connsiteY7" fmla="*/ 1097375 h 5143141"/>
              <a:gd name="connsiteX8" fmla="*/ 680359 w 7073245"/>
              <a:gd name="connsiteY8" fmla="*/ 292093 h 5143141"/>
              <a:gd name="connsiteX9" fmla="*/ 1646021 w 7073245"/>
              <a:gd name="connsiteY9" fmla="*/ 530387 h 5143141"/>
              <a:gd name="connsiteX10" fmla="*/ 3603400 w 7073245"/>
              <a:gd name="connsiteY10" fmla="*/ 31042 h 5143141"/>
              <a:gd name="connsiteX0" fmla="*/ 3603400 w 7074446"/>
              <a:gd name="connsiteY0" fmla="*/ 31042 h 5143143"/>
              <a:gd name="connsiteX1" fmla="*/ 6197406 w 7074446"/>
              <a:gd name="connsiteY1" fmla="*/ 344781 h 5143143"/>
              <a:gd name="connsiteX2" fmla="*/ 7035528 w 7074446"/>
              <a:gd name="connsiteY2" fmla="*/ 1857023 h 5143143"/>
              <a:gd name="connsiteX3" fmla="*/ 6538881 w 7074446"/>
              <a:gd name="connsiteY3" fmla="*/ 4160999 h 5143143"/>
              <a:gd name="connsiteX4" fmla="*/ 3231848 w 7074446"/>
              <a:gd name="connsiteY4" fmla="*/ 5091805 h 5143143"/>
              <a:gd name="connsiteX5" fmla="*/ 585750 w 7074446"/>
              <a:gd name="connsiteY5" fmla="*/ 4711522 h 5143143"/>
              <a:gd name="connsiteX6" fmla="*/ 13865 w 7074446"/>
              <a:gd name="connsiteY6" fmla="*/ 2310375 h 5143143"/>
              <a:gd name="connsiteX7" fmla="*/ 729414 w 7074446"/>
              <a:gd name="connsiteY7" fmla="*/ 1097375 h 5143143"/>
              <a:gd name="connsiteX8" fmla="*/ 680359 w 7074446"/>
              <a:gd name="connsiteY8" fmla="*/ 292093 h 5143143"/>
              <a:gd name="connsiteX9" fmla="*/ 1646021 w 7074446"/>
              <a:gd name="connsiteY9" fmla="*/ 530387 h 5143143"/>
              <a:gd name="connsiteX10" fmla="*/ 3603400 w 7074446"/>
              <a:gd name="connsiteY10" fmla="*/ 31042 h 5143143"/>
              <a:gd name="connsiteX0" fmla="*/ 4992048 w 8463094"/>
              <a:gd name="connsiteY0" fmla="*/ 31042 h 5138527"/>
              <a:gd name="connsiteX1" fmla="*/ 7586054 w 8463094"/>
              <a:gd name="connsiteY1" fmla="*/ 344781 h 5138527"/>
              <a:gd name="connsiteX2" fmla="*/ 8424176 w 8463094"/>
              <a:gd name="connsiteY2" fmla="*/ 1857023 h 5138527"/>
              <a:gd name="connsiteX3" fmla="*/ 7927529 w 8463094"/>
              <a:gd name="connsiteY3" fmla="*/ 4160999 h 5138527"/>
              <a:gd name="connsiteX4" fmla="*/ 4620496 w 8463094"/>
              <a:gd name="connsiteY4" fmla="*/ 5091805 h 5138527"/>
              <a:gd name="connsiteX5" fmla="*/ 1974398 w 8463094"/>
              <a:gd name="connsiteY5" fmla="*/ 4711522 h 5138527"/>
              <a:gd name="connsiteX6" fmla="*/ 1715 w 8463094"/>
              <a:gd name="connsiteY6" fmla="*/ 2285571 h 5138527"/>
              <a:gd name="connsiteX7" fmla="*/ 2118062 w 8463094"/>
              <a:gd name="connsiteY7" fmla="*/ 1097375 h 5138527"/>
              <a:gd name="connsiteX8" fmla="*/ 2069007 w 8463094"/>
              <a:gd name="connsiteY8" fmla="*/ 292093 h 5138527"/>
              <a:gd name="connsiteX9" fmla="*/ 3034669 w 8463094"/>
              <a:gd name="connsiteY9" fmla="*/ 530387 h 5138527"/>
              <a:gd name="connsiteX10" fmla="*/ 4992048 w 8463094"/>
              <a:gd name="connsiteY10" fmla="*/ 31042 h 5138527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122078 w 8467110"/>
              <a:gd name="connsiteY7" fmla="*/ 1097375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122078 w 8467110"/>
              <a:gd name="connsiteY7" fmla="*/ 1097375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67110"/>
              <a:gd name="connsiteY0" fmla="*/ 31042 h 5180989"/>
              <a:gd name="connsiteX1" fmla="*/ 7590070 w 8467110"/>
              <a:gd name="connsiteY1" fmla="*/ 344781 h 5180989"/>
              <a:gd name="connsiteX2" fmla="*/ 8428192 w 8467110"/>
              <a:gd name="connsiteY2" fmla="*/ 1857023 h 5180989"/>
              <a:gd name="connsiteX3" fmla="*/ 7931545 w 8467110"/>
              <a:gd name="connsiteY3" fmla="*/ 4160999 h 5180989"/>
              <a:gd name="connsiteX4" fmla="*/ 4624512 w 8467110"/>
              <a:gd name="connsiteY4" fmla="*/ 5091805 h 5180989"/>
              <a:gd name="connsiteX5" fmla="*/ 1054469 w 8467110"/>
              <a:gd name="connsiteY5" fmla="*/ 4825837 h 5180989"/>
              <a:gd name="connsiteX6" fmla="*/ 5731 w 8467110"/>
              <a:gd name="connsiteY6" fmla="*/ 2285571 h 5180989"/>
              <a:gd name="connsiteX7" fmla="*/ 2015653 w 8467110"/>
              <a:gd name="connsiteY7" fmla="*/ 971604 h 5180989"/>
              <a:gd name="connsiteX8" fmla="*/ 2073023 w 8467110"/>
              <a:gd name="connsiteY8" fmla="*/ 292093 h 5180989"/>
              <a:gd name="connsiteX9" fmla="*/ 3038685 w 8467110"/>
              <a:gd name="connsiteY9" fmla="*/ 530387 h 5180989"/>
              <a:gd name="connsiteX10" fmla="*/ 4996064 w 8467110"/>
              <a:gd name="connsiteY10" fmla="*/ 31042 h 5180989"/>
              <a:gd name="connsiteX0" fmla="*/ 4996064 w 8442220"/>
              <a:gd name="connsiteY0" fmla="*/ 14812 h 5164759"/>
              <a:gd name="connsiteX1" fmla="*/ 8092456 w 8442220"/>
              <a:gd name="connsiteY1" fmla="*/ 564858 h 5164759"/>
              <a:gd name="connsiteX2" fmla="*/ 8428192 w 8442220"/>
              <a:gd name="connsiteY2" fmla="*/ 1840793 h 5164759"/>
              <a:gd name="connsiteX3" fmla="*/ 7931545 w 8442220"/>
              <a:gd name="connsiteY3" fmla="*/ 4144769 h 5164759"/>
              <a:gd name="connsiteX4" fmla="*/ 4624512 w 8442220"/>
              <a:gd name="connsiteY4" fmla="*/ 5075575 h 5164759"/>
              <a:gd name="connsiteX5" fmla="*/ 1054469 w 8442220"/>
              <a:gd name="connsiteY5" fmla="*/ 4809607 h 5164759"/>
              <a:gd name="connsiteX6" fmla="*/ 5731 w 8442220"/>
              <a:gd name="connsiteY6" fmla="*/ 2269341 h 5164759"/>
              <a:gd name="connsiteX7" fmla="*/ 2015653 w 8442220"/>
              <a:gd name="connsiteY7" fmla="*/ 955374 h 5164759"/>
              <a:gd name="connsiteX8" fmla="*/ 2073023 w 8442220"/>
              <a:gd name="connsiteY8" fmla="*/ 275863 h 5164759"/>
              <a:gd name="connsiteX9" fmla="*/ 3038685 w 8442220"/>
              <a:gd name="connsiteY9" fmla="*/ 514157 h 5164759"/>
              <a:gd name="connsiteX10" fmla="*/ 4996064 w 8442220"/>
              <a:gd name="connsiteY10" fmla="*/ 14812 h 5164759"/>
              <a:gd name="connsiteX0" fmla="*/ 4996064 w 9263691"/>
              <a:gd name="connsiteY0" fmla="*/ 20005 h 5169952"/>
              <a:gd name="connsiteX1" fmla="*/ 8092456 w 9263691"/>
              <a:gd name="connsiteY1" fmla="*/ 570051 h 5169952"/>
              <a:gd name="connsiteX2" fmla="*/ 9262635 w 9263691"/>
              <a:gd name="connsiteY2" fmla="*/ 2508205 h 5169952"/>
              <a:gd name="connsiteX3" fmla="*/ 7931545 w 9263691"/>
              <a:gd name="connsiteY3" fmla="*/ 4149962 h 5169952"/>
              <a:gd name="connsiteX4" fmla="*/ 4624512 w 9263691"/>
              <a:gd name="connsiteY4" fmla="*/ 5080768 h 5169952"/>
              <a:gd name="connsiteX5" fmla="*/ 1054469 w 9263691"/>
              <a:gd name="connsiteY5" fmla="*/ 4814800 h 5169952"/>
              <a:gd name="connsiteX6" fmla="*/ 5731 w 9263691"/>
              <a:gd name="connsiteY6" fmla="*/ 2274534 h 5169952"/>
              <a:gd name="connsiteX7" fmla="*/ 2015653 w 9263691"/>
              <a:gd name="connsiteY7" fmla="*/ 960567 h 5169952"/>
              <a:gd name="connsiteX8" fmla="*/ 2073023 w 9263691"/>
              <a:gd name="connsiteY8" fmla="*/ 281056 h 5169952"/>
              <a:gd name="connsiteX9" fmla="*/ 3038685 w 9263691"/>
              <a:gd name="connsiteY9" fmla="*/ 519350 h 5169952"/>
              <a:gd name="connsiteX10" fmla="*/ 4996064 w 9263691"/>
              <a:gd name="connsiteY10" fmla="*/ 20005 h 5169952"/>
              <a:gd name="connsiteX0" fmla="*/ 4996064 w 9352913"/>
              <a:gd name="connsiteY0" fmla="*/ 20005 h 5137479"/>
              <a:gd name="connsiteX1" fmla="*/ 8092456 w 9352913"/>
              <a:gd name="connsiteY1" fmla="*/ 570051 h 5137479"/>
              <a:gd name="connsiteX2" fmla="*/ 9262635 w 9352913"/>
              <a:gd name="connsiteY2" fmla="*/ 2508205 h 5137479"/>
              <a:gd name="connsiteX3" fmla="*/ 8751107 w 9352913"/>
              <a:gd name="connsiteY3" fmla="*/ 4615903 h 5137479"/>
              <a:gd name="connsiteX4" fmla="*/ 4624512 w 9352913"/>
              <a:gd name="connsiteY4" fmla="*/ 5080768 h 5137479"/>
              <a:gd name="connsiteX5" fmla="*/ 1054469 w 9352913"/>
              <a:gd name="connsiteY5" fmla="*/ 4814800 h 5137479"/>
              <a:gd name="connsiteX6" fmla="*/ 5731 w 9352913"/>
              <a:gd name="connsiteY6" fmla="*/ 2274534 h 5137479"/>
              <a:gd name="connsiteX7" fmla="*/ 2015653 w 9352913"/>
              <a:gd name="connsiteY7" fmla="*/ 960567 h 5137479"/>
              <a:gd name="connsiteX8" fmla="*/ 2073023 w 9352913"/>
              <a:gd name="connsiteY8" fmla="*/ 281056 h 5137479"/>
              <a:gd name="connsiteX9" fmla="*/ 3038685 w 9352913"/>
              <a:gd name="connsiteY9" fmla="*/ 519350 h 5137479"/>
              <a:gd name="connsiteX10" fmla="*/ 4996064 w 9352913"/>
              <a:gd name="connsiteY10" fmla="*/ 20005 h 5137479"/>
              <a:gd name="connsiteX0" fmla="*/ 4996064 w 9281803"/>
              <a:gd name="connsiteY0" fmla="*/ 20005 h 5148967"/>
              <a:gd name="connsiteX1" fmla="*/ 8092456 w 9281803"/>
              <a:gd name="connsiteY1" fmla="*/ 570051 h 5148967"/>
              <a:gd name="connsiteX2" fmla="*/ 9262635 w 9281803"/>
              <a:gd name="connsiteY2" fmla="*/ 2508205 h 5148967"/>
              <a:gd name="connsiteX3" fmla="*/ 8487147 w 9281803"/>
              <a:gd name="connsiteY3" fmla="*/ 4449157 h 5148967"/>
              <a:gd name="connsiteX4" fmla="*/ 4624512 w 9281803"/>
              <a:gd name="connsiteY4" fmla="*/ 5080768 h 5148967"/>
              <a:gd name="connsiteX5" fmla="*/ 1054469 w 9281803"/>
              <a:gd name="connsiteY5" fmla="*/ 4814800 h 5148967"/>
              <a:gd name="connsiteX6" fmla="*/ 5731 w 9281803"/>
              <a:gd name="connsiteY6" fmla="*/ 2274534 h 5148967"/>
              <a:gd name="connsiteX7" fmla="*/ 2015653 w 9281803"/>
              <a:gd name="connsiteY7" fmla="*/ 960567 h 5148967"/>
              <a:gd name="connsiteX8" fmla="*/ 2073023 w 9281803"/>
              <a:gd name="connsiteY8" fmla="*/ 281056 h 5148967"/>
              <a:gd name="connsiteX9" fmla="*/ 3038685 w 9281803"/>
              <a:gd name="connsiteY9" fmla="*/ 519350 h 5148967"/>
              <a:gd name="connsiteX10" fmla="*/ 4996064 w 9281803"/>
              <a:gd name="connsiteY10" fmla="*/ 20005 h 5148967"/>
              <a:gd name="connsiteX0" fmla="*/ 5111003 w 9281803"/>
              <a:gd name="connsiteY0" fmla="*/ 32074 h 5002868"/>
              <a:gd name="connsiteX1" fmla="*/ 8092456 w 9281803"/>
              <a:gd name="connsiteY1" fmla="*/ 423952 h 5002868"/>
              <a:gd name="connsiteX2" fmla="*/ 9262635 w 9281803"/>
              <a:gd name="connsiteY2" fmla="*/ 2362106 h 5002868"/>
              <a:gd name="connsiteX3" fmla="*/ 8487147 w 9281803"/>
              <a:gd name="connsiteY3" fmla="*/ 4303058 h 5002868"/>
              <a:gd name="connsiteX4" fmla="*/ 4624512 w 9281803"/>
              <a:gd name="connsiteY4" fmla="*/ 4934669 h 5002868"/>
              <a:gd name="connsiteX5" fmla="*/ 1054469 w 9281803"/>
              <a:gd name="connsiteY5" fmla="*/ 4668701 h 5002868"/>
              <a:gd name="connsiteX6" fmla="*/ 5731 w 9281803"/>
              <a:gd name="connsiteY6" fmla="*/ 2128435 h 5002868"/>
              <a:gd name="connsiteX7" fmla="*/ 2015653 w 9281803"/>
              <a:gd name="connsiteY7" fmla="*/ 814468 h 5002868"/>
              <a:gd name="connsiteX8" fmla="*/ 2073023 w 9281803"/>
              <a:gd name="connsiteY8" fmla="*/ 134957 h 5002868"/>
              <a:gd name="connsiteX9" fmla="*/ 3038685 w 9281803"/>
              <a:gd name="connsiteY9" fmla="*/ 373251 h 5002868"/>
              <a:gd name="connsiteX10" fmla="*/ 5111003 w 9281803"/>
              <a:gd name="connsiteY10" fmla="*/ 32074 h 5002868"/>
              <a:gd name="connsiteX0" fmla="*/ 5111003 w 9275212"/>
              <a:gd name="connsiteY0" fmla="*/ 13544 h 4984338"/>
              <a:gd name="connsiteX1" fmla="*/ 8205254 w 9275212"/>
              <a:gd name="connsiteY1" fmla="*/ 695078 h 4984338"/>
              <a:gd name="connsiteX2" fmla="*/ 9262635 w 9275212"/>
              <a:gd name="connsiteY2" fmla="*/ 2343576 h 4984338"/>
              <a:gd name="connsiteX3" fmla="*/ 8487147 w 9275212"/>
              <a:gd name="connsiteY3" fmla="*/ 4284528 h 4984338"/>
              <a:gd name="connsiteX4" fmla="*/ 4624512 w 9275212"/>
              <a:gd name="connsiteY4" fmla="*/ 4916139 h 4984338"/>
              <a:gd name="connsiteX5" fmla="*/ 1054469 w 9275212"/>
              <a:gd name="connsiteY5" fmla="*/ 4650171 h 4984338"/>
              <a:gd name="connsiteX6" fmla="*/ 5731 w 9275212"/>
              <a:gd name="connsiteY6" fmla="*/ 2109905 h 4984338"/>
              <a:gd name="connsiteX7" fmla="*/ 2015653 w 9275212"/>
              <a:gd name="connsiteY7" fmla="*/ 795938 h 4984338"/>
              <a:gd name="connsiteX8" fmla="*/ 2073023 w 9275212"/>
              <a:gd name="connsiteY8" fmla="*/ 116427 h 4984338"/>
              <a:gd name="connsiteX9" fmla="*/ 3038685 w 9275212"/>
              <a:gd name="connsiteY9" fmla="*/ 354721 h 4984338"/>
              <a:gd name="connsiteX10" fmla="*/ 5111003 w 9275212"/>
              <a:gd name="connsiteY10" fmla="*/ 13544 h 4984338"/>
              <a:gd name="connsiteX0" fmla="*/ 5108491 w 9272700"/>
              <a:gd name="connsiteY0" fmla="*/ 13544 h 4916198"/>
              <a:gd name="connsiteX1" fmla="*/ 8202742 w 9272700"/>
              <a:gd name="connsiteY1" fmla="*/ 695078 h 4916198"/>
              <a:gd name="connsiteX2" fmla="*/ 9260123 w 9272700"/>
              <a:gd name="connsiteY2" fmla="*/ 2343576 h 4916198"/>
              <a:gd name="connsiteX3" fmla="*/ 8484635 w 9272700"/>
              <a:gd name="connsiteY3" fmla="*/ 4284528 h 4916198"/>
              <a:gd name="connsiteX4" fmla="*/ 4622000 w 9272700"/>
              <a:gd name="connsiteY4" fmla="*/ 4916139 h 4916198"/>
              <a:gd name="connsiteX5" fmla="*/ 1364942 w 9272700"/>
              <a:gd name="connsiteY5" fmla="*/ 4305265 h 4916198"/>
              <a:gd name="connsiteX6" fmla="*/ 3219 w 9272700"/>
              <a:gd name="connsiteY6" fmla="*/ 2109905 h 4916198"/>
              <a:gd name="connsiteX7" fmla="*/ 2013141 w 9272700"/>
              <a:gd name="connsiteY7" fmla="*/ 795938 h 4916198"/>
              <a:gd name="connsiteX8" fmla="*/ 2070511 w 9272700"/>
              <a:gd name="connsiteY8" fmla="*/ 116427 h 4916198"/>
              <a:gd name="connsiteX9" fmla="*/ 3036173 w 9272700"/>
              <a:gd name="connsiteY9" fmla="*/ 354721 h 4916198"/>
              <a:gd name="connsiteX10" fmla="*/ 5108491 w 9272700"/>
              <a:gd name="connsiteY10" fmla="*/ 13544 h 4916198"/>
              <a:gd name="connsiteX0" fmla="*/ 5008893 w 9173102"/>
              <a:gd name="connsiteY0" fmla="*/ 13544 h 4916186"/>
              <a:gd name="connsiteX1" fmla="*/ 8103144 w 9173102"/>
              <a:gd name="connsiteY1" fmla="*/ 695078 h 4916186"/>
              <a:gd name="connsiteX2" fmla="*/ 9160525 w 9173102"/>
              <a:gd name="connsiteY2" fmla="*/ 2343576 h 4916186"/>
              <a:gd name="connsiteX3" fmla="*/ 8385037 w 9173102"/>
              <a:gd name="connsiteY3" fmla="*/ 4284528 h 4916186"/>
              <a:gd name="connsiteX4" fmla="*/ 4522402 w 9173102"/>
              <a:gd name="connsiteY4" fmla="*/ 4916139 h 4916186"/>
              <a:gd name="connsiteX5" fmla="*/ 1265344 w 9173102"/>
              <a:gd name="connsiteY5" fmla="*/ 4305265 h 4916186"/>
              <a:gd name="connsiteX6" fmla="*/ 3651 w 9173102"/>
              <a:gd name="connsiteY6" fmla="*/ 2350966 h 4916186"/>
              <a:gd name="connsiteX7" fmla="*/ 1913543 w 9173102"/>
              <a:gd name="connsiteY7" fmla="*/ 795938 h 4916186"/>
              <a:gd name="connsiteX8" fmla="*/ 1970913 w 9173102"/>
              <a:gd name="connsiteY8" fmla="*/ 116427 h 4916186"/>
              <a:gd name="connsiteX9" fmla="*/ 2936575 w 9173102"/>
              <a:gd name="connsiteY9" fmla="*/ 354721 h 4916186"/>
              <a:gd name="connsiteX10" fmla="*/ 5008893 w 9173102"/>
              <a:gd name="connsiteY10" fmla="*/ 13544 h 4916186"/>
              <a:gd name="connsiteX0" fmla="*/ 5005242 w 9169451"/>
              <a:gd name="connsiteY0" fmla="*/ 13544 h 4916186"/>
              <a:gd name="connsiteX1" fmla="*/ 8099493 w 9169451"/>
              <a:gd name="connsiteY1" fmla="*/ 695078 h 4916186"/>
              <a:gd name="connsiteX2" fmla="*/ 9156874 w 9169451"/>
              <a:gd name="connsiteY2" fmla="*/ 2343576 h 4916186"/>
              <a:gd name="connsiteX3" fmla="*/ 8381386 w 9169451"/>
              <a:gd name="connsiteY3" fmla="*/ 4284528 h 4916186"/>
              <a:gd name="connsiteX4" fmla="*/ 4518751 w 9169451"/>
              <a:gd name="connsiteY4" fmla="*/ 4916139 h 4916186"/>
              <a:gd name="connsiteX5" fmla="*/ 1261693 w 9169451"/>
              <a:gd name="connsiteY5" fmla="*/ 4305265 h 4916186"/>
              <a:gd name="connsiteX6" fmla="*/ 0 w 9169451"/>
              <a:gd name="connsiteY6" fmla="*/ 2350966 h 4916186"/>
              <a:gd name="connsiteX7" fmla="*/ 1909892 w 9169451"/>
              <a:gd name="connsiteY7" fmla="*/ 795938 h 4916186"/>
              <a:gd name="connsiteX8" fmla="*/ 1967262 w 9169451"/>
              <a:gd name="connsiteY8" fmla="*/ 116427 h 4916186"/>
              <a:gd name="connsiteX9" fmla="*/ 2932924 w 9169451"/>
              <a:gd name="connsiteY9" fmla="*/ 354721 h 4916186"/>
              <a:gd name="connsiteX10" fmla="*/ 5005242 w 9169451"/>
              <a:gd name="connsiteY10" fmla="*/ 13544 h 4916186"/>
              <a:gd name="connsiteX0" fmla="*/ 5005242 w 9169451"/>
              <a:gd name="connsiteY0" fmla="*/ 13544 h 4922015"/>
              <a:gd name="connsiteX1" fmla="*/ 8099493 w 9169451"/>
              <a:gd name="connsiteY1" fmla="*/ 695078 h 4922015"/>
              <a:gd name="connsiteX2" fmla="*/ 9156874 w 9169451"/>
              <a:gd name="connsiteY2" fmla="*/ 2343576 h 4922015"/>
              <a:gd name="connsiteX3" fmla="*/ 8381386 w 9169451"/>
              <a:gd name="connsiteY3" fmla="*/ 4284528 h 4922015"/>
              <a:gd name="connsiteX4" fmla="*/ 4518751 w 9169451"/>
              <a:gd name="connsiteY4" fmla="*/ 4916139 h 4922015"/>
              <a:gd name="connsiteX5" fmla="*/ 1227614 w 9169451"/>
              <a:gd name="connsiteY5" fmla="*/ 4454853 h 4922015"/>
              <a:gd name="connsiteX6" fmla="*/ 0 w 9169451"/>
              <a:gd name="connsiteY6" fmla="*/ 2350966 h 4922015"/>
              <a:gd name="connsiteX7" fmla="*/ 1909892 w 9169451"/>
              <a:gd name="connsiteY7" fmla="*/ 795938 h 4922015"/>
              <a:gd name="connsiteX8" fmla="*/ 1967262 w 9169451"/>
              <a:gd name="connsiteY8" fmla="*/ 116427 h 4922015"/>
              <a:gd name="connsiteX9" fmla="*/ 2932924 w 9169451"/>
              <a:gd name="connsiteY9" fmla="*/ 354721 h 4922015"/>
              <a:gd name="connsiteX10" fmla="*/ 5005242 w 9169451"/>
              <a:gd name="connsiteY10" fmla="*/ 13544 h 4922015"/>
              <a:gd name="connsiteX0" fmla="*/ 5005242 w 9459609"/>
              <a:gd name="connsiteY0" fmla="*/ 13544 h 4927809"/>
              <a:gd name="connsiteX1" fmla="*/ 8099493 w 9459609"/>
              <a:gd name="connsiteY1" fmla="*/ 695078 h 4927809"/>
              <a:gd name="connsiteX2" fmla="*/ 9156874 w 9459609"/>
              <a:gd name="connsiteY2" fmla="*/ 2343576 h 4927809"/>
              <a:gd name="connsiteX3" fmla="*/ 9038769 w 9459609"/>
              <a:gd name="connsiteY3" fmla="*/ 4176060 h 4927809"/>
              <a:gd name="connsiteX4" fmla="*/ 4518751 w 9459609"/>
              <a:gd name="connsiteY4" fmla="*/ 4916139 h 4927809"/>
              <a:gd name="connsiteX5" fmla="*/ 1227614 w 9459609"/>
              <a:gd name="connsiteY5" fmla="*/ 4454853 h 4927809"/>
              <a:gd name="connsiteX6" fmla="*/ 0 w 9459609"/>
              <a:gd name="connsiteY6" fmla="*/ 2350966 h 4927809"/>
              <a:gd name="connsiteX7" fmla="*/ 1909892 w 9459609"/>
              <a:gd name="connsiteY7" fmla="*/ 795938 h 4927809"/>
              <a:gd name="connsiteX8" fmla="*/ 1967262 w 9459609"/>
              <a:gd name="connsiteY8" fmla="*/ 116427 h 4927809"/>
              <a:gd name="connsiteX9" fmla="*/ 2932924 w 9459609"/>
              <a:gd name="connsiteY9" fmla="*/ 354721 h 4927809"/>
              <a:gd name="connsiteX10" fmla="*/ 5005242 w 9459609"/>
              <a:gd name="connsiteY10" fmla="*/ 13544 h 4927809"/>
              <a:gd name="connsiteX0" fmla="*/ 5005242 w 9439823"/>
              <a:gd name="connsiteY0" fmla="*/ 13544 h 4866936"/>
              <a:gd name="connsiteX1" fmla="*/ 8099493 w 9439823"/>
              <a:gd name="connsiteY1" fmla="*/ 695078 h 4866936"/>
              <a:gd name="connsiteX2" fmla="*/ 9156874 w 9439823"/>
              <a:gd name="connsiteY2" fmla="*/ 2343576 h 4866936"/>
              <a:gd name="connsiteX3" fmla="*/ 9038769 w 9439823"/>
              <a:gd name="connsiteY3" fmla="*/ 4176060 h 4866936"/>
              <a:gd name="connsiteX4" fmla="*/ 4797158 w 9439823"/>
              <a:gd name="connsiteY4" fmla="*/ 4850074 h 4866936"/>
              <a:gd name="connsiteX5" fmla="*/ 1227614 w 9439823"/>
              <a:gd name="connsiteY5" fmla="*/ 4454853 h 4866936"/>
              <a:gd name="connsiteX6" fmla="*/ 0 w 9439823"/>
              <a:gd name="connsiteY6" fmla="*/ 2350966 h 4866936"/>
              <a:gd name="connsiteX7" fmla="*/ 1909892 w 9439823"/>
              <a:gd name="connsiteY7" fmla="*/ 795938 h 4866936"/>
              <a:gd name="connsiteX8" fmla="*/ 1967262 w 9439823"/>
              <a:gd name="connsiteY8" fmla="*/ 116427 h 4866936"/>
              <a:gd name="connsiteX9" fmla="*/ 2932924 w 9439823"/>
              <a:gd name="connsiteY9" fmla="*/ 354721 h 4866936"/>
              <a:gd name="connsiteX10" fmla="*/ 5005242 w 9439823"/>
              <a:gd name="connsiteY10" fmla="*/ 13544 h 4866936"/>
              <a:gd name="connsiteX0" fmla="*/ 5005242 w 9439823"/>
              <a:gd name="connsiteY0" fmla="*/ 13544 h 4850488"/>
              <a:gd name="connsiteX1" fmla="*/ 8099493 w 9439823"/>
              <a:gd name="connsiteY1" fmla="*/ 695078 h 4850488"/>
              <a:gd name="connsiteX2" fmla="*/ 9156874 w 9439823"/>
              <a:gd name="connsiteY2" fmla="*/ 2343576 h 4850488"/>
              <a:gd name="connsiteX3" fmla="*/ 9038769 w 9439823"/>
              <a:gd name="connsiteY3" fmla="*/ 4176060 h 4850488"/>
              <a:gd name="connsiteX4" fmla="*/ 4797158 w 9439823"/>
              <a:gd name="connsiteY4" fmla="*/ 4850074 h 4850488"/>
              <a:gd name="connsiteX5" fmla="*/ 1326445 w 9439823"/>
              <a:gd name="connsiteY5" fmla="*/ 4241297 h 4850488"/>
              <a:gd name="connsiteX6" fmla="*/ 0 w 9439823"/>
              <a:gd name="connsiteY6" fmla="*/ 2350966 h 4850488"/>
              <a:gd name="connsiteX7" fmla="*/ 1909892 w 9439823"/>
              <a:gd name="connsiteY7" fmla="*/ 795938 h 4850488"/>
              <a:gd name="connsiteX8" fmla="*/ 1967262 w 9439823"/>
              <a:gd name="connsiteY8" fmla="*/ 116427 h 4850488"/>
              <a:gd name="connsiteX9" fmla="*/ 2932924 w 9439823"/>
              <a:gd name="connsiteY9" fmla="*/ 354721 h 4850488"/>
              <a:gd name="connsiteX10" fmla="*/ 5005242 w 9439823"/>
              <a:gd name="connsiteY10" fmla="*/ 13544 h 4850488"/>
              <a:gd name="connsiteX0" fmla="*/ 5005242 w 9456249"/>
              <a:gd name="connsiteY0" fmla="*/ 10750 h 4847694"/>
              <a:gd name="connsiteX1" fmla="*/ 7782461 w 9456249"/>
              <a:gd name="connsiteY1" fmla="*/ 815040 h 4847694"/>
              <a:gd name="connsiteX2" fmla="*/ 9156874 w 9456249"/>
              <a:gd name="connsiteY2" fmla="*/ 2340782 h 4847694"/>
              <a:gd name="connsiteX3" fmla="*/ 9038769 w 9456249"/>
              <a:gd name="connsiteY3" fmla="*/ 4173266 h 4847694"/>
              <a:gd name="connsiteX4" fmla="*/ 4797158 w 9456249"/>
              <a:gd name="connsiteY4" fmla="*/ 4847280 h 4847694"/>
              <a:gd name="connsiteX5" fmla="*/ 1326445 w 9456249"/>
              <a:gd name="connsiteY5" fmla="*/ 4238503 h 4847694"/>
              <a:gd name="connsiteX6" fmla="*/ 0 w 9456249"/>
              <a:gd name="connsiteY6" fmla="*/ 2348172 h 4847694"/>
              <a:gd name="connsiteX7" fmla="*/ 1909892 w 9456249"/>
              <a:gd name="connsiteY7" fmla="*/ 793144 h 4847694"/>
              <a:gd name="connsiteX8" fmla="*/ 1967262 w 9456249"/>
              <a:gd name="connsiteY8" fmla="*/ 113633 h 4847694"/>
              <a:gd name="connsiteX9" fmla="*/ 2932924 w 9456249"/>
              <a:gd name="connsiteY9" fmla="*/ 351927 h 4847694"/>
              <a:gd name="connsiteX10" fmla="*/ 5005242 w 9456249"/>
              <a:gd name="connsiteY10" fmla="*/ 10750 h 4847694"/>
              <a:gd name="connsiteX0" fmla="*/ 5005242 w 9847757"/>
              <a:gd name="connsiteY0" fmla="*/ 12286 h 4849230"/>
              <a:gd name="connsiteX1" fmla="*/ 7782461 w 9847757"/>
              <a:gd name="connsiteY1" fmla="*/ 816576 h 4849230"/>
              <a:gd name="connsiteX2" fmla="*/ 9753361 w 9847757"/>
              <a:gd name="connsiteY2" fmla="*/ 2802768 h 4849230"/>
              <a:gd name="connsiteX3" fmla="*/ 9038769 w 9847757"/>
              <a:gd name="connsiteY3" fmla="*/ 4174802 h 4849230"/>
              <a:gd name="connsiteX4" fmla="*/ 4797158 w 9847757"/>
              <a:gd name="connsiteY4" fmla="*/ 4848816 h 4849230"/>
              <a:gd name="connsiteX5" fmla="*/ 1326445 w 9847757"/>
              <a:gd name="connsiteY5" fmla="*/ 4240039 h 4849230"/>
              <a:gd name="connsiteX6" fmla="*/ 0 w 9847757"/>
              <a:gd name="connsiteY6" fmla="*/ 2349708 h 4849230"/>
              <a:gd name="connsiteX7" fmla="*/ 1909892 w 9847757"/>
              <a:gd name="connsiteY7" fmla="*/ 794680 h 4849230"/>
              <a:gd name="connsiteX8" fmla="*/ 1967262 w 9847757"/>
              <a:gd name="connsiteY8" fmla="*/ 115169 h 4849230"/>
              <a:gd name="connsiteX9" fmla="*/ 2932924 w 9847757"/>
              <a:gd name="connsiteY9" fmla="*/ 353463 h 4849230"/>
              <a:gd name="connsiteX10" fmla="*/ 5005242 w 9847757"/>
              <a:gd name="connsiteY10" fmla="*/ 12286 h 4849230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127044 w 9847757"/>
              <a:gd name="connsiteY0" fmla="*/ 28244 h 4735671"/>
              <a:gd name="connsiteX1" fmla="*/ 7782461 w 9847757"/>
              <a:gd name="connsiteY1" fmla="*/ 703017 h 4735671"/>
              <a:gd name="connsiteX2" fmla="*/ 9753361 w 9847757"/>
              <a:gd name="connsiteY2" fmla="*/ 2689209 h 4735671"/>
              <a:gd name="connsiteX3" fmla="*/ 9038769 w 9847757"/>
              <a:gd name="connsiteY3" fmla="*/ 4061243 h 4735671"/>
              <a:gd name="connsiteX4" fmla="*/ 4797158 w 9847757"/>
              <a:gd name="connsiteY4" fmla="*/ 4735257 h 4735671"/>
              <a:gd name="connsiteX5" fmla="*/ 1326445 w 9847757"/>
              <a:gd name="connsiteY5" fmla="*/ 4126480 h 4735671"/>
              <a:gd name="connsiteX6" fmla="*/ 0 w 9847757"/>
              <a:gd name="connsiteY6" fmla="*/ 2236149 h 4735671"/>
              <a:gd name="connsiteX7" fmla="*/ 1909892 w 9847757"/>
              <a:gd name="connsiteY7" fmla="*/ 681121 h 4735671"/>
              <a:gd name="connsiteX8" fmla="*/ 1967262 w 9847757"/>
              <a:gd name="connsiteY8" fmla="*/ 1610 h 4735671"/>
              <a:gd name="connsiteX9" fmla="*/ 2932924 w 9847757"/>
              <a:gd name="connsiteY9" fmla="*/ 239904 h 4735671"/>
              <a:gd name="connsiteX10" fmla="*/ 5127044 w 9847757"/>
              <a:gd name="connsiteY10" fmla="*/ 28244 h 4735671"/>
              <a:gd name="connsiteX0" fmla="*/ 5392225 w 9847757"/>
              <a:gd name="connsiteY0" fmla="*/ 187272 h 4735838"/>
              <a:gd name="connsiteX1" fmla="*/ 7782461 w 9847757"/>
              <a:gd name="connsiteY1" fmla="*/ 703184 h 4735838"/>
              <a:gd name="connsiteX2" fmla="*/ 9753361 w 9847757"/>
              <a:gd name="connsiteY2" fmla="*/ 2689376 h 4735838"/>
              <a:gd name="connsiteX3" fmla="*/ 9038769 w 9847757"/>
              <a:gd name="connsiteY3" fmla="*/ 4061410 h 4735838"/>
              <a:gd name="connsiteX4" fmla="*/ 4797158 w 9847757"/>
              <a:gd name="connsiteY4" fmla="*/ 4735424 h 4735838"/>
              <a:gd name="connsiteX5" fmla="*/ 1326445 w 9847757"/>
              <a:gd name="connsiteY5" fmla="*/ 4126647 h 4735838"/>
              <a:gd name="connsiteX6" fmla="*/ 0 w 9847757"/>
              <a:gd name="connsiteY6" fmla="*/ 2236316 h 4735838"/>
              <a:gd name="connsiteX7" fmla="*/ 1909892 w 9847757"/>
              <a:gd name="connsiteY7" fmla="*/ 681288 h 4735838"/>
              <a:gd name="connsiteX8" fmla="*/ 1967262 w 9847757"/>
              <a:gd name="connsiteY8" fmla="*/ 1777 h 4735838"/>
              <a:gd name="connsiteX9" fmla="*/ 2932924 w 9847757"/>
              <a:gd name="connsiteY9" fmla="*/ 240071 h 4735838"/>
              <a:gd name="connsiteX10" fmla="*/ 5392225 w 9847757"/>
              <a:gd name="connsiteY10" fmla="*/ 187272 h 4735838"/>
              <a:gd name="connsiteX0" fmla="*/ 5259633 w 9847757"/>
              <a:gd name="connsiteY0" fmla="*/ 107754 h 4735751"/>
              <a:gd name="connsiteX1" fmla="*/ 7782461 w 9847757"/>
              <a:gd name="connsiteY1" fmla="*/ 703097 h 4735751"/>
              <a:gd name="connsiteX2" fmla="*/ 9753361 w 9847757"/>
              <a:gd name="connsiteY2" fmla="*/ 2689289 h 4735751"/>
              <a:gd name="connsiteX3" fmla="*/ 9038769 w 9847757"/>
              <a:gd name="connsiteY3" fmla="*/ 4061323 h 4735751"/>
              <a:gd name="connsiteX4" fmla="*/ 4797158 w 9847757"/>
              <a:gd name="connsiteY4" fmla="*/ 4735337 h 4735751"/>
              <a:gd name="connsiteX5" fmla="*/ 1326445 w 9847757"/>
              <a:gd name="connsiteY5" fmla="*/ 4126560 h 4735751"/>
              <a:gd name="connsiteX6" fmla="*/ 0 w 9847757"/>
              <a:gd name="connsiteY6" fmla="*/ 2236229 h 4735751"/>
              <a:gd name="connsiteX7" fmla="*/ 1909892 w 9847757"/>
              <a:gd name="connsiteY7" fmla="*/ 681201 h 4735751"/>
              <a:gd name="connsiteX8" fmla="*/ 1967262 w 9847757"/>
              <a:gd name="connsiteY8" fmla="*/ 1690 h 4735751"/>
              <a:gd name="connsiteX9" fmla="*/ 2932924 w 9847757"/>
              <a:gd name="connsiteY9" fmla="*/ 239984 h 4735751"/>
              <a:gd name="connsiteX10" fmla="*/ 5259633 w 9847757"/>
              <a:gd name="connsiteY10" fmla="*/ 107754 h 4735751"/>
              <a:gd name="connsiteX0" fmla="*/ 5259633 w 9847757"/>
              <a:gd name="connsiteY0" fmla="*/ 107754 h 4735751"/>
              <a:gd name="connsiteX1" fmla="*/ 7782461 w 9847757"/>
              <a:gd name="connsiteY1" fmla="*/ 703097 h 4735751"/>
              <a:gd name="connsiteX2" fmla="*/ 9753361 w 9847757"/>
              <a:gd name="connsiteY2" fmla="*/ 2689289 h 4735751"/>
              <a:gd name="connsiteX3" fmla="*/ 9038769 w 9847757"/>
              <a:gd name="connsiteY3" fmla="*/ 4061323 h 4735751"/>
              <a:gd name="connsiteX4" fmla="*/ 4797158 w 9847757"/>
              <a:gd name="connsiteY4" fmla="*/ 4735337 h 4735751"/>
              <a:gd name="connsiteX5" fmla="*/ 1326445 w 9847757"/>
              <a:gd name="connsiteY5" fmla="*/ 4126560 h 4735751"/>
              <a:gd name="connsiteX6" fmla="*/ 0 w 9847757"/>
              <a:gd name="connsiteY6" fmla="*/ 2236229 h 4735751"/>
              <a:gd name="connsiteX7" fmla="*/ 1909892 w 9847757"/>
              <a:gd name="connsiteY7" fmla="*/ 681201 h 4735751"/>
              <a:gd name="connsiteX8" fmla="*/ 1967262 w 9847757"/>
              <a:gd name="connsiteY8" fmla="*/ 1690 h 4735751"/>
              <a:gd name="connsiteX9" fmla="*/ 2932924 w 9847757"/>
              <a:gd name="connsiteY9" fmla="*/ 239984 h 4735751"/>
              <a:gd name="connsiteX10" fmla="*/ 5259633 w 9847757"/>
              <a:gd name="connsiteY10" fmla="*/ 107754 h 4735751"/>
              <a:gd name="connsiteX0" fmla="*/ 5278126 w 9866250"/>
              <a:gd name="connsiteY0" fmla="*/ 107754 h 4735751"/>
              <a:gd name="connsiteX1" fmla="*/ 7800954 w 9866250"/>
              <a:gd name="connsiteY1" fmla="*/ 703097 h 4735751"/>
              <a:gd name="connsiteX2" fmla="*/ 9771854 w 9866250"/>
              <a:gd name="connsiteY2" fmla="*/ 2689289 h 4735751"/>
              <a:gd name="connsiteX3" fmla="*/ 9057262 w 9866250"/>
              <a:gd name="connsiteY3" fmla="*/ 4061323 h 4735751"/>
              <a:gd name="connsiteX4" fmla="*/ 4815651 w 9866250"/>
              <a:gd name="connsiteY4" fmla="*/ 4735337 h 4735751"/>
              <a:gd name="connsiteX5" fmla="*/ 1344938 w 9866250"/>
              <a:gd name="connsiteY5" fmla="*/ 4126560 h 4735751"/>
              <a:gd name="connsiteX6" fmla="*/ 18493 w 9866250"/>
              <a:gd name="connsiteY6" fmla="*/ 2236229 h 4735751"/>
              <a:gd name="connsiteX7" fmla="*/ 1928385 w 9866250"/>
              <a:gd name="connsiteY7" fmla="*/ 681201 h 4735751"/>
              <a:gd name="connsiteX8" fmla="*/ 1985755 w 9866250"/>
              <a:gd name="connsiteY8" fmla="*/ 1690 h 4735751"/>
              <a:gd name="connsiteX9" fmla="*/ 2951417 w 9866250"/>
              <a:gd name="connsiteY9" fmla="*/ 239984 h 4735751"/>
              <a:gd name="connsiteX10" fmla="*/ 5278126 w 9866250"/>
              <a:gd name="connsiteY10" fmla="*/ 107754 h 4735751"/>
              <a:gd name="connsiteX0" fmla="*/ 5278126 w 9866250"/>
              <a:gd name="connsiteY0" fmla="*/ 107754 h 4735751"/>
              <a:gd name="connsiteX1" fmla="*/ 7800954 w 9866250"/>
              <a:gd name="connsiteY1" fmla="*/ 703097 h 4735751"/>
              <a:gd name="connsiteX2" fmla="*/ 9771854 w 9866250"/>
              <a:gd name="connsiteY2" fmla="*/ 2689289 h 4735751"/>
              <a:gd name="connsiteX3" fmla="*/ 9057262 w 9866250"/>
              <a:gd name="connsiteY3" fmla="*/ 4061323 h 4735751"/>
              <a:gd name="connsiteX4" fmla="*/ 4815651 w 9866250"/>
              <a:gd name="connsiteY4" fmla="*/ 4735337 h 4735751"/>
              <a:gd name="connsiteX5" fmla="*/ 1344938 w 9866250"/>
              <a:gd name="connsiteY5" fmla="*/ 4126560 h 4735751"/>
              <a:gd name="connsiteX6" fmla="*/ 18493 w 9866250"/>
              <a:gd name="connsiteY6" fmla="*/ 2236229 h 4735751"/>
              <a:gd name="connsiteX7" fmla="*/ 1928385 w 9866250"/>
              <a:gd name="connsiteY7" fmla="*/ 681201 h 4735751"/>
              <a:gd name="connsiteX8" fmla="*/ 1985755 w 9866250"/>
              <a:gd name="connsiteY8" fmla="*/ 1690 h 4735751"/>
              <a:gd name="connsiteX9" fmla="*/ 2951417 w 9866250"/>
              <a:gd name="connsiteY9" fmla="*/ 239984 h 4735751"/>
              <a:gd name="connsiteX10" fmla="*/ 5278126 w 9866250"/>
              <a:gd name="connsiteY10" fmla="*/ 107754 h 4735751"/>
              <a:gd name="connsiteX0" fmla="*/ 5278126 w 9866250"/>
              <a:gd name="connsiteY0" fmla="*/ 107754 h 4735964"/>
              <a:gd name="connsiteX1" fmla="*/ 7800954 w 9866250"/>
              <a:gd name="connsiteY1" fmla="*/ 703097 h 4735964"/>
              <a:gd name="connsiteX2" fmla="*/ 9771854 w 9866250"/>
              <a:gd name="connsiteY2" fmla="*/ 2689289 h 4735964"/>
              <a:gd name="connsiteX3" fmla="*/ 9057262 w 9866250"/>
              <a:gd name="connsiteY3" fmla="*/ 4061323 h 4735964"/>
              <a:gd name="connsiteX4" fmla="*/ 4815651 w 9866250"/>
              <a:gd name="connsiteY4" fmla="*/ 4735337 h 4735964"/>
              <a:gd name="connsiteX5" fmla="*/ 1755934 w 9866250"/>
              <a:gd name="connsiteY5" fmla="*/ 4139927 h 4735964"/>
              <a:gd name="connsiteX6" fmla="*/ 18493 w 9866250"/>
              <a:gd name="connsiteY6" fmla="*/ 2236229 h 4735964"/>
              <a:gd name="connsiteX7" fmla="*/ 1928385 w 9866250"/>
              <a:gd name="connsiteY7" fmla="*/ 681201 h 4735964"/>
              <a:gd name="connsiteX8" fmla="*/ 1985755 w 9866250"/>
              <a:gd name="connsiteY8" fmla="*/ 1690 h 4735964"/>
              <a:gd name="connsiteX9" fmla="*/ 2951417 w 9866250"/>
              <a:gd name="connsiteY9" fmla="*/ 239984 h 4735964"/>
              <a:gd name="connsiteX10" fmla="*/ 5278126 w 9866250"/>
              <a:gd name="connsiteY10" fmla="*/ 107754 h 4735964"/>
              <a:gd name="connsiteX0" fmla="*/ 5278126 w 9866250"/>
              <a:gd name="connsiteY0" fmla="*/ 107754 h 4735429"/>
              <a:gd name="connsiteX1" fmla="*/ 7800954 w 9866250"/>
              <a:gd name="connsiteY1" fmla="*/ 703097 h 4735429"/>
              <a:gd name="connsiteX2" fmla="*/ 9771854 w 9866250"/>
              <a:gd name="connsiteY2" fmla="*/ 2689289 h 4735429"/>
              <a:gd name="connsiteX3" fmla="*/ 9057262 w 9866250"/>
              <a:gd name="connsiteY3" fmla="*/ 4061323 h 4735429"/>
              <a:gd name="connsiteX4" fmla="*/ 4815651 w 9866250"/>
              <a:gd name="connsiteY4" fmla="*/ 4735337 h 4735429"/>
              <a:gd name="connsiteX5" fmla="*/ 1950818 w 9866250"/>
              <a:gd name="connsiteY5" fmla="*/ 4093683 h 4735429"/>
              <a:gd name="connsiteX6" fmla="*/ 18493 w 9866250"/>
              <a:gd name="connsiteY6" fmla="*/ 2236229 h 4735429"/>
              <a:gd name="connsiteX7" fmla="*/ 1928385 w 9866250"/>
              <a:gd name="connsiteY7" fmla="*/ 681201 h 4735429"/>
              <a:gd name="connsiteX8" fmla="*/ 1985755 w 9866250"/>
              <a:gd name="connsiteY8" fmla="*/ 1690 h 4735429"/>
              <a:gd name="connsiteX9" fmla="*/ 2951417 w 9866250"/>
              <a:gd name="connsiteY9" fmla="*/ 239984 h 4735429"/>
              <a:gd name="connsiteX10" fmla="*/ 5278126 w 9866250"/>
              <a:gd name="connsiteY10" fmla="*/ 107754 h 4735429"/>
              <a:gd name="connsiteX0" fmla="*/ 5278126 w 9862245"/>
              <a:gd name="connsiteY0" fmla="*/ 107754 h 4827904"/>
              <a:gd name="connsiteX1" fmla="*/ 7800954 w 9862245"/>
              <a:gd name="connsiteY1" fmla="*/ 703097 h 4827904"/>
              <a:gd name="connsiteX2" fmla="*/ 9771854 w 9862245"/>
              <a:gd name="connsiteY2" fmla="*/ 2689289 h 4827904"/>
              <a:gd name="connsiteX3" fmla="*/ 9057262 w 9862245"/>
              <a:gd name="connsiteY3" fmla="*/ 4061323 h 4827904"/>
              <a:gd name="connsiteX4" fmla="*/ 4957049 w 9862245"/>
              <a:gd name="connsiteY4" fmla="*/ 4827836 h 4827904"/>
              <a:gd name="connsiteX5" fmla="*/ 1950818 w 9862245"/>
              <a:gd name="connsiteY5" fmla="*/ 4093683 h 4827904"/>
              <a:gd name="connsiteX6" fmla="*/ 18493 w 9862245"/>
              <a:gd name="connsiteY6" fmla="*/ 2236229 h 4827904"/>
              <a:gd name="connsiteX7" fmla="*/ 1928385 w 9862245"/>
              <a:gd name="connsiteY7" fmla="*/ 681201 h 4827904"/>
              <a:gd name="connsiteX8" fmla="*/ 1985755 w 9862245"/>
              <a:gd name="connsiteY8" fmla="*/ 1690 h 4827904"/>
              <a:gd name="connsiteX9" fmla="*/ 2951417 w 9862245"/>
              <a:gd name="connsiteY9" fmla="*/ 239984 h 4827904"/>
              <a:gd name="connsiteX10" fmla="*/ 5278126 w 9862245"/>
              <a:gd name="connsiteY10" fmla="*/ 107754 h 4827904"/>
              <a:gd name="connsiteX0" fmla="*/ 5278126 w 9973885"/>
              <a:gd name="connsiteY0" fmla="*/ 107754 h 4828382"/>
              <a:gd name="connsiteX1" fmla="*/ 7800954 w 9973885"/>
              <a:gd name="connsiteY1" fmla="*/ 703097 h 4828382"/>
              <a:gd name="connsiteX2" fmla="*/ 9771854 w 9973885"/>
              <a:gd name="connsiteY2" fmla="*/ 2689289 h 4828382"/>
              <a:gd name="connsiteX3" fmla="*/ 9365064 w 9973885"/>
              <a:gd name="connsiteY3" fmla="*/ 4000432 h 4828382"/>
              <a:gd name="connsiteX4" fmla="*/ 4957049 w 9973885"/>
              <a:gd name="connsiteY4" fmla="*/ 4827836 h 4828382"/>
              <a:gd name="connsiteX5" fmla="*/ 1950818 w 9973885"/>
              <a:gd name="connsiteY5" fmla="*/ 4093683 h 4828382"/>
              <a:gd name="connsiteX6" fmla="*/ 18493 w 9973885"/>
              <a:gd name="connsiteY6" fmla="*/ 2236229 h 4828382"/>
              <a:gd name="connsiteX7" fmla="*/ 1928385 w 9973885"/>
              <a:gd name="connsiteY7" fmla="*/ 681201 h 4828382"/>
              <a:gd name="connsiteX8" fmla="*/ 1985755 w 9973885"/>
              <a:gd name="connsiteY8" fmla="*/ 1690 h 4828382"/>
              <a:gd name="connsiteX9" fmla="*/ 2951417 w 9973885"/>
              <a:gd name="connsiteY9" fmla="*/ 239984 h 4828382"/>
              <a:gd name="connsiteX10" fmla="*/ 5278126 w 9973885"/>
              <a:gd name="connsiteY10" fmla="*/ 107754 h 4828382"/>
              <a:gd name="connsiteX0" fmla="*/ 5278126 w 9973885"/>
              <a:gd name="connsiteY0" fmla="*/ 107754 h 4828382"/>
              <a:gd name="connsiteX1" fmla="*/ 7800954 w 9973885"/>
              <a:gd name="connsiteY1" fmla="*/ 703097 h 4828382"/>
              <a:gd name="connsiteX2" fmla="*/ 9771854 w 9973885"/>
              <a:gd name="connsiteY2" fmla="*/ 2689289 h 4828382"/>
              <a:gd name="connsiteX3" fmla="*/ 9365064 w 9973885"/>
              <a:gd name="connsiteY3" fmla="*/ 4000432 h 4828382"/>
              <a:gd name="connsiteX4" fmla="*/ 4957049 w 9973885"/>
              <a:gd name="connsiteY4" fmla="*/ 4827836 h 4828382"/>
              <a:gd name="connsiteX5" fmla="*/ 1950818 w 9973885"/>
              <a:gd name="connsiteY5" fmla="*/ 4093683 h 4828382"/>
              <a:gd name="connsiteX6" fmla="*/ 18493 w 9973885"/>
              <a:gd name="connsiteY6" fmla="*/ 2236229 h 4828382"/>
              <a:gd name="connsiteX7" fmla="*/ 1928385 w 9973885"/>
              <a:gd name="connsiteY7" fmla="*/ 681201 h 4828382"/>
              <a:gd name="connsiteX8" fmla="*/ 1985755 w 9973885"/>
              <a:gd name="connsiteY8" fmla="*/ 1690 h 4828382"/>
              <a:gd name="connsiteX9" fmla="*/ 2951417 w 9973885"/>
              <a:gd name="connsiteY9" fmla="*/ 239984 h 4828382"/>
              <a:gd name="connsiteX10" fmla="*/ 5278126 w 9973885"/>
              <a:gd name="connsiteY10" fmla="*/ 107754 h 48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73885" h="4828382">
                <a:moveTo>
                  <a:pt x="5278126" y="107754"/>
                </a:moveTo>
                <a:cubicBezTo>
                  <a:pt x="6346167" y="132024"/>
                  <a:pt x="7051999" y="272841"/>
                  <a:pt x="7800954" y="703097"/>
                </a:cubicBezTo>
                <a:cubicBezTo>
                  <a:pt x="8549909" y="1133353"/>
                  <a:pt x="9511169" y="2139733"/>
                  <a:pt x="9771854" y="2689289"/>
                </a:cubicBezTo>
                <a:cubicBezTo>
                  <a:pt x="10032539" y="3238845"/>
                  <a:pt x="10167531" y="3644008"/>
                  <a:pt x="9365064" y="4000432"/>
                </a:cubicBezTo>
                <a:cubicBezTo>
                  <a:pt x="8562597" y="4356856"/>
                  <a:pt x="6192757" y="4812294"/>
                  <a:pt x="4957049" y="4827836"/>
                </a:cubicBezTo>
                <a:cubicBezTo>
                  <a:pt x="3721341" y="4843378"/>
                  <a:pt x="2773910" y="4525617"/>
                  <a:pt x="1950818" y="4093683"/>
                </a:cubicBezTo>
                <a:cubicBezTo>
                  <a:pt x="1127726" y="3661749"/>
                  <a:pt x="184048" y="3104087"/>
                  <a:pt x="18493" y="2236229"/>
                </a:cubicBezTo>
                <a:cubicBezTo>
                  <a:pt x="-132464" y="1844612"/>
                  <a:pt x="652981" y="1221170"/>
                  <a:pt x="1928385" y="681201"/>
                </a:cubicBezTo>
                <a:cubicBezTo>
                  <a:pt x="2296693" y="375178"/>
                  <a:pt x="1985755" y="1690"/>
                  <a:pt x="1985755" y="1690"/>
                </a:cubicBezTo>
                <a:cubicBezTo>
                  <a:pt x="2054681" y="-22577"/>
                  <a:pt x="2402689" y="222307"/>
                  <a:pt x="2951417" y="239984"/>
                </a:cubicBezTo>
                <a:cubicBezTo>
                  <a:pt x="3500145" y="257661"/>
                  <a:pt x="4424029" y="137289"/>
                  <a:pt x="5278126" y="107754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DE8EB-6283-F517-4057-EB742B97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3" r="21999" b="-3"/>
          <a:stretch/>
        </p:blipFill>
        <p:spPr>
          <a:xfrm>
            <a:off x="654914" y="4153417"/>
            <a:ext cx="1871792" cy="1881956"/>
          </a:xfrm>
          <a:custGeom>
            <a:avLst/>
            <a:gdLst/>
            <a:ahLst/>
            <a:cxnLst/>
            <a:rect l="l" t="t" r="r" b="b"/>
            <a:pathLst>
              <a:path w="1871792" h="1881956">
                <a:moveTo>
                  <a:pt x="877135" y="164"/>
                </a:moveTo>
                <a:cubicBezTo>
                  <a:pt x="1558745" y="-9620"/>
                  <a:pt x="1871792" y="421365"/>
                  <a:pt x="1871792" y="940942"/>
                </a:cubicBezTo>
                <a:cubicBezTo>
                  <a:pt x="1871792" y="1773602"/>
                  <a:pt x="1262661" y="1871937"/>
                  <a:pt x="951156" y="1881721"/>
                </a:cubicBezTo>
                <a:cubicBezTo>
                  <a:pt x="639650" y="1891505"/>
                  <a:pt x="33603" y="1596969"/>
                  <a:pt x="2761" y="999645"/>
                </a:cubicBezTo>
                <a:cubicBezTo>
                  <a:pt x="-28081" y="402322"/>
                  <a:pt x="195525" y="9948"/>
                  <a:pt x="877135" y="164"/>
                </a:cubicBezTo>
                <a:close/>
              </a:path>
            </a:pathLst>
          </a:custGeom>
        </p:spPr>
      </p:pic>
      <p:sp>
        <p:nvSpPr>
          <p:cNvPr id="45" name="Oval 5">
            <a:extLst>
              <a:ext uri="{FF2B5EF4-FFF2-40B4-BE49-F238E27FC236}">
                <a16:creationId xmlns:a16="http://schemas.microsoft.com/office/drawing/2014/main" id="{6D6E0911-AEEA-4ADF-84EB-1115E0FE3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933" y="4145911"/>
            <a:ext cx="1871791" cy="1881955"/>
          </a:xfrm>
          <a:custGeom>
            <a:avLst/>
            <a:gdLst>
              <a:gd name="connsiteX0" fmla="*/ 0 w 3164619"/>
              <a:gd name="connsiteY0" fmla="*/ 1529142 h 3058283"/>
              <a:gd name="connsiteX1" fmla="*/ 1582310 w 3164619"/>
              <a:gd name="connsiteY1" fmla="*/ 0 h 3058283"/>
              <a:gd name="connsiteX2" fmla="*/ 3164620 w 3164619"/>
              <a:gd name="connsiteY2" fmla="*/ 1529142 h 3058283"/>
              <a:gd name="connsiteX3" fmla="*/ 1582310 w 3164619"/>
              <a:gd name="connsiteY3" fmla="*/ 3058284 h 3058283"/>
              <a:gd name="connsiteX4" fmla="*/ 0 w 3164619"/>
              <a:gd name="connsiteY4" fmla="*/ 1529142 h 3058283"/>
              <a:gd name="connsiteX0" fmla="*/ 294 w 3164914"/>
              <a:gd name="connsiteY0" fmla="*/ 1529142 h 3058284"/>
              <a:gd name="connsiteX1" fmla="*/ 1487189 w 3164914"/>
              <a:gd name="connsiteY1" fmla="*/ 0 h 3058284"/>
              <a:gd name="connsiteX2" fmla="*/ 3164914 w 3164914"/>
              <a:gd name="connsiteY2" fmla="*/ 1529142 h 3058284"/>
              <a:gd name="connsiteX3" fmla="*/ 1582604 w 3164914"/>
              <a:gd name="connsiteY3" fmla="*/ 3058284 h 3058284"/>
              <a:gd name="connsiteX4" fmla="*/ 294 w 3164914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84 w 3212512"/>
              <a:gd name="connsiteY0" fmla="*/ 1624823 h 3061381"/>
              <a:gd name="connsiteX1" fmla="*/ 1534787 w 3212512"/>
              <a:gd name="connsiteY1" fmla="*/ 265 h 3061381"/>
              <a:gd name="connsiteX2" fmla="*/ 3212512 w 3212512"/>
              <a:gd name="connsiteY2" fmla="*/ 1529407 h 3061381"/>
              <a:gd name="connsiteX3" fmla="*/ 1630202 w 3212512"/>
              <a:gd name="connsiteY3" fmla="*/ 3058549 h 3061381"/>
              <a:gd name="connsiteX4" fmla="*/ 184 w 3212512"/>
              <a:gd name="connsiteY4" fmla="*/ 1624823 h 3061381"/>
              <a:gd name="connsiteX0" fmla="*/ 335 w 3212663"/>
              <a:gd name="connsiteY0" fmla="*/ 1624823 h 3058748"/>
              <a:gd name="connsiteX1" fmla="*/ 1503133 w 3212663"/>
              <a:gd name="connsiteY1" fmla="*/ 265 h 3058748"/>
              <a:gd name="connsiteX2" fmla="*/ 3212663 w 3212663"/>
              <a:gd name="connsiteY2" fmla="*/ 1529407 h 3058748"/>
              <a:gd name="connsiteX3" fmla="*/ 1630353 w 3212663"/>
              <a:gd name="connsiteY3" fmla="*/ 3058549 h 3058748"/>
              <a:gd name="connsiteX4" fmla="*/ 335 w 3212663"/>
              <a:gd name="connsiteY4" fmla="*/ 1624823 h 3058748"/>
              <a:gd name="connsiteX0" fmla="*/ 892 w 3213220"/>
              <a:gd name="connsiteY0" fmla="*/ 1624823 h 3058748"/>
              <a:gd name="connsiteX1" fmla="*/ 1503690 w 3213220"/>
              <a:gd name="connsiteY1" fmla="*/ 265 h 3058748"/>
              <a:gd name="connsiteX2" fmla="*/ 3213220 w 3213220"/>
              <a:gd name="connsiteY2" fmla="*/ 1529407 h 3058748"/>
              <a:gd name="connsiteX3" fmla="*/ 1630910 w 3213220"/>
              <a:gd name="connsiteY3" fmla="*/ 3058549 h 3058748"/>
              <a:gd name="connsiteX4" fmla="*/ 892 w 3213220"/>
              <a:gd name="connsiteY4" fmla="*/ 1624823 h 3058748"/>
              <a:gd name="connsiteX0" fmla="*/ 4743 w 3217071"/>
              <a:gd name="connsiteY0" fmla="*/ 1624823 h 3058932"/>
              <a:gd name="connsiteX1" fmla="*/ 1507541 w 3217071"/>
              <a:gd name="connsiteY1" fmla="*/ 265 h 3058932"/>
              <a:gd name="connsiteX2" fmla="*/ 3217071 w 3217071"/>
              <a:gd name="connsiteY2" fmla="*/ 1529407 h 3058932"/>
              <a:gd name="connsiteX3" fmla="*/ 1634761 w 3217071"/>
              <a:gd name="connsiteY3" fmla="*/ 3058549 h 3058932"/>
              <a:gd name="connsiteX4" fmla="*/ 4743 w 3217071"/>
              <a:gd name="connsiteY4" fmla="*/ 1624823 h 30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071" h="3058932">
                <a:moveTo>
                  <a:pt x="4743" y="1624823"/>
                </a:moveTo>
                <a:cubicBezTo>
                  <a:pt x="-48265" y="653933"/>
                  <a:pt x="336049" y="16168"/>
                  <a:pt x="1507541" y="265"/>
                </a:cubicBezTo>
                <a:cubicBezTo>
                  <a:pt x="2679033" y="-15638"/>
                  <a:pt x="3217071" y="684885"/>
                  <a:pt x="3217071" y="1529407"/>
                </a:cubicBezTo>
                <a:cubicBezTo>
                  <a:pt x="3217071" y="2882813"/>
                  <a:pt x="2170149" y="3042646"/>
                  <a:pt x="1634761" y="3058549"/>
                </a:cubicBezTo>
                <a:cubicBezTo>
                  <a:pt x="1099373" y="3074452"/>
                  <a:pt x="57751" y="2595713"/>
                  <a:pt x="4743" y="162482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7814" y="3173083"/>
            <a:ext cx="3644993" cy="269180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Zahoor Ali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    Manish Thakur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        Vasudha </a:t>
            </a:r>
            <a:r>
              <a:rPr lang="en-US" dirty="0" err="1"/>
              <a:t>Warwatkar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        Shivani </a:t>
            </a:r>
            <a:r>
              <a:rPr lang="en-US" dirty="0" err="1"/>
              <a:t>Kashamolla</a:t>
            </a:r>
            <a:endParaRPr lang="en-US"/>
          </a:p>
          <a:p>
            <a:pPr algn="ctr">
              <a:lnSpc>
                <a:spcPct val="90000"/>
              </a:lnSpc>
            </a:pPr>
            <a:r>
              <a:rPr lang="en-US" dirty="0"/>
              <a:t>     Sumanth Reddy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DB66294-742E-4AED-0404-BC3BFFD00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456" y="1255412"/>
            <a:ext cx="9843465" cy="4762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F9914-26F7-52EA-2E62-DBCDA2FCF9E4}"/>
              </a:ext>
            </a:extLst>
          </p:cNvPr>
          <p:cNvSpPr txBox="1"/>
          <p:nvPr/>
        </p:nvSpPr>
        <p:spPr>
          <a:xfrm>
            <a:off x="1043796" y="55496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65947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AE11F8-8E70-7215-91A1-37CFD53E7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04" y="982242"/>
            <a:ext cx="9722186" cy="4891646"/>
          </a:xfrm>
        </p:spPr>
      </p:pic>
    </p:spTree>
    <p:extLst>
      <p:ext uri="{BB962C8B-B14F-4D97-AF65-F5344CB8AC3E}">
        <p14:creationId xmlns:p14="http://schemas.microsoft.com/office/powerpoint/2010/main" val="34381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0DC056F-0DC1-E947-8FBF-0CA6073CF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102" y="1212279"/>
            <a:ext cx="9545302" cy="44315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2BE98-5E48-9E4D-A5D6-00EA8981B8A4}"/>
              </a:ext>
            </a:extLst>
          </p:cNvPr>
          <p:cNvSpPr txBox="1"/>
          <p:nvPr/>
        </p:nvSpPr>
        <p:spPr>
          <a:xfrm>
            <a:off x="1733909" y="382438"/>
            <a:ext cx="54317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Created Docker Image </a:t>
            </a:r>
          </a:p>
        </p:txBody>
      </p:sp>
    </p:spTree>
    <p:extLst>
      <p:ext uri="{BB962C8B-B14F-4D97-AF65-F5344CB8AC3E}">
        <p14:creationId xmlns:p14="http://schemas.microsoft.com/office/powerpoint/2010/main" val="142885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3DC10D7-6036-FB69-8BD4-3068FC1C6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114" y="2176246"/>
            <a:ext cx="9977166" cy="25036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FFC94-22E0-5B45-988A-D72001335EF1}"/>
              </a:ext>
            </a:extLst>
          </p:cNvPr>
          <p:cNvSpPr txBox="1"/>
          <p:nvPr/>
        </p:nvSpPr>
        <p:spPr>
          <a:xfrm>
            <a:off x="1000664" y="1029419"/>
            <a:ext cx="6826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Pushing image to Docker Hub</a:t>
            </a:r>
          </a:p>
        </p:txBody>
      </p:sp>
    </p:spTree>
    <p:extLst>
      <p:ext uri="{BB962C8B-B14F-4D97-AF65-F5344CB8AC3E}">
        <p14:creationId xmlns:p14="http://schemas.microsoft.com/office/powerpoint/2010/main" val="103147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F077-5CA8-1142-4B09-308ABF3C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38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241E9-8493-364A-5F7B-790F1717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608431"/>
            <a:ext cx="10333074" cy="53085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6600" dirty="0"/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1F332-703D-31D2-6794-4122E459139B}"/>
              </a:ext>
            </a:extLst>
          </p:cNvPr>
          <p:cNvSpPr txBox="1"/>
          <p:nvPr/>
        </p:nvSpPr>
        <p:spPr>
          <a:xfrm>
            <a:off x="1086030" y="342954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7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2B4D2-798E-B83F-384F-9349C1889240}"/>
              </a:ext>
            </a:extLst>
          </p:cNvPr>
          <p:cNvCxnSpPr/>
          <p:nvPr/>
        </p:nvCxnSpPr>
        <p:spPr>
          <a:xfrm>
            <a:off x="2661925" y="3416831"/>
            <a:ext cx="1000664" cy="23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F64163-A703-1755-8D16-125647598921}"/>
              </a:ext>
            </a:extLst>
          </p:cNvPr>
          <p:cNvSpPr/>
          <p:nvPr/>
        </p:nvSpPr>
        <p:spPr>
          <a:xfrm>
            <a:off x="877199" y="3026614"/>
            <a:ext cx="1782791" cy="9201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ED0CD-88BF-6D08-D892-C91E94FD045E}"/>
              </a:ext>
            </a:extLst>
          </p:cNvPr>
          <p:cNvCxnSpPr/>
          <p:nvPr/>
        </p:nvCxnSpPr>
        <p:spPr>
          <a:xfrm>
            <a:off x="3635855" y="1515194"/>
            <a:ext cx="43132" cy="422694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979FD2-E144-9D79-1275-1D107FB5C24B}"/>
              </a:ext>
            </a:extLst>
          </p:cNvPr>
          <p:cNvCxnSpPr/>
          <p:nvPr/>
        </p:nvCxnSpPr>
        <p:spPr>
          <a:xfrm flipV="1">
            <a:off x="3663710" y="1508544"/>
            <a:ext cx="1259456" cy="20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0B910-4AFA-AA18-F564-8102CFECCFB4}"/>
              </a:ext>
            </a:extLst>
          </p:cNvPr>
          <p:cNvCxnSpPr/>
          <p:nvPr/>
        </p:nvCxnSpPr>
        <p:spPr>
          <a:xfrm flipV="1">
            <a:off x="3662812" y="2456552"/>
            <a:ext cx="1259457" cy="20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1471BF-9BBA-3859-B2F2-827E3C7D6B4A}"/>
              </a:ext>
            </a:extLst>
          </p:cNvPr>
          <p:cNvSpPr/>
          <p:nvPr/>
        </p:nvSpPr>
        <p:spPr>
          <a:xfrm>
            <a:off x="4912744" y="1052423"/>
            <a:ext cx="3105507" cy="920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7DF7E-6D72-A760-09A5-22B36F537B4C}"/>
              </a:ext>
            </a:extLst>
          </p:cNvPr>
          <p:cNvSpPr txBox="1"/>
          <p:nvPr/>
        </p:nvSpPr>
        <p:spPr>
          <a:xfrm>
            <a:off x="5184475" y="12594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View List Of ITEMS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2A324E-A20D-C7BE-4150-E5D57362B63B}"/>
              </a:ext>
            </a:extLst>
          </p:cNvPr>
          <p:cNvSpPr/>
          <p:nvPr/>
        </p:nvSpPr>
        <p:spPr>
          <a:xfrm>
            <a:off x="4969354" y="2086694"/>
            <a:ext cx="3047999" cy="7188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2CB2B-5DBD-C8AF-9928-5E2B064FF536}"/>
              </a:ext>
            </a:extLst>
          </p:cNvPr>
          <p:cNvSpPr txBox="1"/>
          <p:nvPr/>
        </p:nvSpPr>
        <p:spPr>
          <a:xfrm>
            <a:off x="5126966" y="222274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Add ITEMS To Cart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B1E36B-46BD-253A-AB3C-2AB05B584018}"/>
              </a:ext>
            </a:extLst>
          </p:cNvPr>
          <p:cNvCxnSpPr/>
          <p:nvPr/>
        </p:nvCxnSpPr>
        <p:spPr>
          <a:xfrm flipV="1">
            <a:off x="3674493" y="3345251"/>
            <a:ext cx="1245079" cy="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103748-B7E1-BCED-26E0-4B504040F3D5}"/>
              </a:ext>
            </a:extLst>
          </p:cNvPr>
          <p:cNvSpPr/>
          <p:nvPr/>
        </p:nvSpPr>
        <p:spPr>
          <a:xfrm>
            <a:off x="4967557" y="2976293"/>
            <a:ext cx="3048000" cy="7476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 a Book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C9258-A7ED-58D7-890A-92F5C1B773AB}"/>
              </a:ext>
            </a:extLst>
          </p:cNvPr>
          <p:cNvSpPr txBox="1"/>
          <p:nvPr/>
        </p:nvSpPr>
        <p:spPr>
          <a:xfrm>
            <a:off x="5184475" y="302787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Search a ITEM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00ACDC-EAD5-DCDA-0E71-F0844AF25285}"/>
              </a:ext>
            </a:extLst>
          </p:cNvPr>
          <p:cNvCxnSpPr/>
          <p:nvPr/>
        </p:nvCxnSpPr>
        <p:spPr>
          <a:xfrm flipV="1">
            <a:off x="3662841" y="4521503"/>
            <a:ext cx="1230701" cy="20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BC46E7F-0F09-A391-677F-FF242C2B018E}"/>
              </a:ext>
            </a:extLst>
          </p:cNvPr>
          <p:cNvSpPr/>
          <p:nvPr/>
        </p:nvSpPr>
        <p:spPr>
          <a:xfrm>
            <a:off x="4994514" y="3952156"/>
            <a:ext cx="2990489" cy="10783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DE469-77A7-6C60-D032-0ABFB29BBC6F}"/>
              </a:ext>
            </a:extLst>
          </p:cNvPr>
          <p:cNvSpPr txBox="1"/>
          <p:nvPr/>
        </p:nvSpPr>
        <p:spPr>
          <a:xfrm>
            <a:off x="5285117" y="3948022"/>
            <a:ext cx="43390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Order ITEM  </a:t>
            </a:r>
          </a:p>
          <a:p>
            <a:r>
              <a:rPr lang="en-US" sz="3600" b="1" dirty="0"/>
              <a:t>AND Payment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636B3C-A642-0BA3-4630-498028BC06C3}"/>
              </a:ext>
            </a:extLst>
          </p:cNvPr>
          <p:cNvCxnSpPr/>
          <p:nvPr/>
        </p:nvCxnSpPr>
        <p:spPr>
          <a:xfrm>
            <a:off x="3662055" y="5762293"/>
            <a:ext cx="123070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85E374-FFA4-4D6F-AEBC-6ACB337223AD}"/>
              </a:ext>
            </a:extLst>
          </p:cNvPr>
          <p:cNvSpPr/>
          <p:nvPr/>
        </p:nvSpPr>
        <p:spPr>
          <a:xfrm>
            <a:off x="4963962" y="5244321"/>
            <a:ext cx="2875470" cy="920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PASSWORD SETTINGS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63D46-3AE9-E6F7-8EE7-591878CF1533}"/>
              </a:ext>
            </a:extLst>
          </p:cNvPr>
          <p:cNvSpPr txBox="1"/>
          <p:nvPr/>
        </p:nvSpPr>
        <p:spPr>
          <a:xfrm>
            <a:off x="5098211" y="53857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PASSWORD SETTINGS</a:t>
            </a:r>
          </a:p>
        </p:txBody>
      </p:sp>
      <p:pic>
        <p:nvPicPr>
          <p:cNvPr id="30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A95148-F904-6D22-D93D-7DA09D08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85" y="1048828"/>
            <a:ext cx="3462067" cy="3825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680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CAAB-2270-BAAE-1F86-1D89F9092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06" y="809714"/>
            <a:ext cx="10764394" cy="51073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endParaRPr lang="en-US" dirty="0"/>
          </a:p>
          <a:p>
            <a:r>
              <a:rPr lang="en-US" sz="4000" dirty="0">
                <a:solidFill>
                  <a:srgbClr val="00B0F0"/>
                </a:solidFill>
              </a:rPr>
              <a:t>ADMIN Operations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9C363-D9A2-1C35-BEB2-94BB44784997}"/>
              </a:ext>
            </a:extLst>
          </p:cNvPr>
          <p:cNvCxnSpPr/>
          <p:nvPr/>
        </p:nvCxnSpPr>
        <p:spPr>
          <a:xfrm flipV="1">
            <a:off x="2978090" y="3051416"/>
            <a:ext cx="928779" cy="2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D81420-1305-036B-63F1-0CC41C1B0663}"/>
              </a:ext>
            </a:extLst>
          </p:cNvPr>
          <p:cNvCxnSpPr/>
          <p:nvPr/>
        </p:nvCxnSpPr>
        <p:spPr>
          <a:xfrm>
            <a:off x="3882965" y="1187211"/>
            <a:ext cx="57509" cy="462950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90EB35-AC9B-1BEC-27F9-10C5FCE5FB94}"/>
              </a:ext>
            </a:extLst>
          </p:cNvPr>
          <p:cNvCxnSpPr/>
          <p:nvPr/>
        </p:nvCxnSpPr>
        <p:spPr>
          <a:xfrm flipV="1">
            <a:off x="3910821" y="1166183"/>
            <a:ext cx="1230703" cy="20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E2295C-CA87-7A6F-AF7D-7ABCAED73757}"/>
              </a:ext>
            </a:extLst>
          </p:cNvPr>
          <p:cNvSpPr/>
          <p:nvPr/>
        </p:nvSpPr>
        <p:spPr>
          <a:xfrm>
            <a:off x="5218262" y="811602"/>
            <a:ext cx="2587923" cy="704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61014-B26F-4B2A-0EA2-DF9F4843CDEE}"/>
              </a:ext>
            </a:extLst>
          </p:cNvPr>
          <p:cNvSpPr txBox="1"/>
          <p:nvPr/>
        </p:nvSpPr>
        <p:spPr>
          <a:xfrm>
            <a:off x="5424398" y="8667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ADD New Items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6FC9F6-FF0C-9658-B28D-6F1ECC451D13}"/>
              </a:ext>
            </a:extLst>
          </p:cNvPr>
          <p:cNvSpPr/>
          <p:nvPr/>
        </p:nvSpPr>
        <p:spPr>
          <a:xfrm>
            <a:off x="5216465" y="1715579"/>
            <a:ext cx="2587923" cy="7188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69921C-6B8A-8DB6-FC7E-52D59E0AE07B}"/>
              </a:ext>
            </a:extLst>
          </p:cNvPr>
          <p:cNvCxnSpPr/>
          <p:nvPr/>
        </p:nvCxnSpPr>
        <p:spPr>
          <a:xfrm>
            <a:off x="3921605" y="5783472"/>
            <a:ext cx="1230702" cy="23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144A5D-5CBD-0DE5-2826-AFF5F141583C}"/>
              </a:ext>
            </a:extLst>
          </p:cNvPr>
          <p:cNvCxnSpPr/>
          <p:nvPr/>
        </p:nvCxnSpPr>
        <p:spPr>
          <a:xfrm flipV="1">
            <a:off x="3863196" y="2930107"/>
            <a:ext cx="1288211" cy="5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88D6F-33EF-9C1C-41DE-F1B4819BA8A3}"/>
              </a:ext>
            </a:extLst>
          </p:cNvPr>
          <p:cNvCxnSpPr/>
          <p:nvPr/>
        </p:nvCxnSpPr>
        <p:spPr>
          <a:xfrm flipV="1">
            <a:off x="3919806" y="2095321"/>
            <a:ext cx="1230703" cy="20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CA63C-FBAC-6641-F745-38D54E810DB8}"/>
              </a:ext>
            </a:extLst>
          </p:cNvPr>
          <p:cNvSpPr txBox="1"/>
          <p:nvPr/>
        </p:nvSpPr>
        <p:spPr>
          <a:xfrm>
            <a:off x="5362395" y="178243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UPDATE Items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73A57D-B0DB-DE7D-2C8B-41E7F44B251E}"/>
              </a:ext>
            </a:extLst>
          </p:cNvPr>
          <p:cNvSpPr/>
          <p:nvPr/>
        </p:nvSpPr>
        <p:spPr>
          <a:xfrm>
            <a:off x="5211972" y="2602481"/>
            <a:ext cx="2587924" cy="646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B7AB75-1478-BD67-7284-2EAA7B746867}"/>
              </a:ext>
            </a:extLst>
          </p:cNvPr>
          <p:cNvSpPr/>
          <p:nvPr/>
        </p:nvSpPr>
        <p:spPr>
          <a:xfrm>
            <a:off x="5211074" y="5520187"/>
            <a:ext cx="2674188" cy="733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79CAA-457C-7646-7622-90D534EA8CA9}"/>
              </a:ext>
            </a:extLst>
          </p:cNvPr>
          <p:cNvSpPr txBox="1"/>
          <p:nvPr/>
        </p:nvSpPr>
        <p:spPr>
          <a:xfrm>
            <a:off x="5359700" y="265675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VIEW List Of  Items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427F1-0C68-A247-2E51-06DE5BCECF08}"/>
              </a:ext>
            </a:extLst>
          </p:cNvPr>
          <p:cNvSpPr txBox="1"/>
          <p:nvPr/>
        </p:nvSpPr>
        <p:spPr>
          <a:xfrm>
            <a:off x="5502575" y="556008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DELETE Items</a:t>
            </a:r>
          </a:p>
        </p:txBody>
      </p:sp>
      <p:pic>
        <p:nvPicPr>
          <p:cNvPr id="19" name="Picture 1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6378A28-FFFC-B341-FCC2-6E2404B5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853" y="1018995"/>
            <a:ext cx="3260784" cy="3583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AE483F9-B891-6D66-9330-1917872088A6}"/>
              </a:ext>
            </a:extLst>
          </p:cNvPr>
          <p:cNvCxnSpPr/>
          <p:nvPr/>
        </p:nvCxnSpPr>
        <p:spPr>
          <a:xfrm flipV="1">
            <a:off x="3927600" y="3756814"/>
            <a:ext cx="1230702" cy="2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451EBF-A8C5-7B53-F2DE-9111D5376C99}"/>
              </a:ext>
            </a:extLst>
          </p:cNvPr>
          <p:cNvSpPr/>
          <p:nvPr/>
        </p:nvSpPr>
        <p:spPr>
          <a:xfrm>
            <a:off x="5220959" y="3373467"/>
            <a:ext cx="2659809" cy="992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E6960-9F67-A072-5C16-D882C51AA470}"/>
              </a:ext>
            </a:extLst>
          </p:cNvPr>
          <p:cNvSpPr txBox="1"/>
          <p:nvPr/>
        </p:nvSpPr>
        <p:spPr>
          <a:xfrm>
            <a:off x="5312074" y="3284867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Manages the Categories Section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931AD1-B324-F80C-C21A-215073C28C25}"/>
              </a:ext>
            </a:extLst>
          </p:cNvPr>
          <p:cNvCxnSpPr/>
          <p:nvPr/>
        </p:nvCxnSpPr>
        <p:spPr>
          <a:xfrm>
            <a:off x="3913517" y="4970252"/>
            <a:ext cx="1115683" cy="23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F096E8-DDFF-A5ED-9649-DE480AE01B22}"/>
              </a:ext>
            </a:extLst>
          </p:cNvPr>
          <p:cNvSpPr/>
          <p:nvPr/>
        </p:nvSpPr>
        <p:spPr>
          <a:xfrm>
            <a:off x="5220958" y="4494901"/>
            <a:ext cx="2702943" cy="920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1285B-F5F6-7D00-2E0A-DC2194A93F46}"/>
              </a:ext>
            </a:extLst>
          </p:cNvPr>
          <p:cNvSpPr txBox="1"/>
          <p:nvPr/>
        </p:nvSpPr>
        <p:spPr>
          <a:xfrm>
            <a:off x="5355207" y="4435055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Manages the Products Section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D9B61A6E-7FC5-0316-4616-B907E3563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607" y="1720305"/>
            <a:ext cx="1333500" cy="1000125"/>
          </a:xfr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90D4B79-AF0F-BF70-E7E7-C08CE9A2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926" y="3523442"/>
            <a:ext cx="1104900" cy="1076325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AD1664-8864-60B1-30F5-DA414292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76" y="4812193"/>
            <a:ext cx="1741816" cy="133116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1B883AE-8199-823D-5B2C-4C8A0E8DB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355" y="3704867"/>
            <a:ext cx="1403590" cy="1202307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2DAC55F8-92E6-33F0-E411-C20F75201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701" y="1664603"/>
            <a:ext cx="1348597" cy="912114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7EC0E8DD-6835-24DE-14F0-07B1EA48B809}"/>
              </a:ext>
            </a:extLst>
          </p:cNvPr>
          <p:cNvSpPr/>
          <p:nvPr/>
        </p:nvSpPr>
        <p:spPr>
          <a:xfrm>
            <a:off x="4113535" y="1807234"/>
            <a:ext cx="3968150" cy="276045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7385A-BAFC-80AC-826D-1DC57EFF9A42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B26D313D-27BE-4FFB-BEF0-7168CB8E906F}"/>
              </a:ext>
            </a:extLst>
          </p:cNvPr>
          <p:cNvSpPr txBox="1"/>
          <p:nvPr/>
        </p:nvSpPr>
        <p:spPr>
          <a:xfrm>
            <a:off x="4420679" y="2623508"/>
            <a:ext cx="4094672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0" b="1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01650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-Right-Up 4">
            <a:extLst>
              <a:ext uri="{FF2B5EF4-FFF2-40B4-BE49-F238E27FC236}">
                <a16:creationId xmlns:a16="http://schemas.microsoft.com/office/drawing/2014/main" id="{7732FAD0-F3CA-9A1B-7FE9-EFD30B128658}"/>
              </a:ext>
            </a:extLst>
          </p:cNvPr>
          <p:cNvSpPr/>
          <p:nvPr/>
        </p:nvSpPr>
        <p:spPr>
          <a:xfrm>
            <a:off x="3517327" y="2097131"/>
            <a:ext cx="4385093" cy="3134263"/>
          </a:xfrm>
          <a:prstGeom prst="leftRightUp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DEPLOYEMENT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34B13-9586-F2E4-3D04-F58250129AE2}"/>
              </a:ext>
            </a:extLst>
          </p:cNvPr>
          <p:cNvSpPr txBox="1"/>
          <p:nvPr/>
        </p:nvSpPr>
        <p:spPr>
          <a:xfrm>
            <a:off x="8044671" y="4033388"/>
            <a:ext cx="14492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dirty="0"/>
              <a:t>HEROKU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30A68-6E09-0758-C8BD-4EC0BC929269}"/>
              </a:ext>
            </a:extLst>
          </p:cNvPr>
          <p:cNvSpPr txBox="1"/>
          <p:nvPr/>
        </p:nvSpPr>
        <p:spPr>
          <a:xfrm>
            <a:off x="2695395" y="4032489"/>
            <a:ext cx="9891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dirty="0"/>
              <a:t>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9B01-66FA-3CD0-8B5B-A9AF3686ADB5}"/>
              </a:ext>
            </a:extLst>
          </p:cNvPr>
          <p:cNvSpPr txBox="1"/>
          <p:nvPr/>
        </p:nvSpPr>
        <p:spPr>
          <a:xfrm>
            <a:off x="5052383" y="121362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93919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1C53-4A7C-B35B-27EA-E02F4497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687" y="615718"/>
            <a:ext cx="4193944" cy="795905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DOCKERIZATION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277571C-20A4-C20A-CA7F-F46F71833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723" y="1148714"/>
            <a:ext cx="1428930" cy="1280664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5C1F7A1-2AD0-0993-00B7-A48C0A08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3054143"/>
            <a:ext cx="1362975" cy="116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43BC8-F8DA-049C-6128-1710F5CD7895}"/>
              </a:ext>
            </a:extLst>
          </p:cNvPr>
          <p:cNvSpPr/>
          <p:nvPr/>
        </p:nvSpPr>
        <p:spPr>
          <a:xfrm>
            <a:off x="951781" y="4999008"/>
            <a:ext cx="1178942" cy="70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FFFDC-03C8-5F9E-101A-FE1FD165A9AD}"/>
              </a:ext>
            </a:extLst>
          </p:cNvPr>
          <p:cNvSpPr txBox="1"/>
          <p:nvPr/>
        </p:nvSpPr>
        <p:spPr>
          <a:xfrm>
            <a:off x="1157916" y="5068559"/>
            <a:ext cx="917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CF76C-8927-4747-1056-66AC136430CD}"/>
              </a:ext>
            </a:extLst>
          </p:cNvPr>
          <p:cNvSpPr/>
          <p:nvPr/>
        </p:nvSpPr>
        <p:spPr>
          <a:xfrm>
            <a:off x="3839833" y="4853437"/>
            <a:ext cx="1940942" cy="104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95169BE-BC9C-518B-5EAD-B5689FAC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393" y="4949765"/>
            <a:ext cx="1289290" cy="8403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D3FDB-517C-D61A-4978-4446EF6B9B14}"/>
              </a:ext>
            </a:extLst>
          </p:cNvPr>
          <p:cNvCxnSpPr/>
          <p:nvPr/>
        </p:nvCxnSpPr>
        <p:spPr>
          <a:xfrm flipH="1">
            <a:off x="1475297" y="2422764"/>
            <a:ext cx="5750" cy="641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349BBA-C0CB-BCF6-1C22-25061F16FBD8}"/>
              </a:ext>
            </a:extLst>
          </p:cNvPr>
          <p:cNvCxnSpPr/>
          <p:nvPr/>
        </p:nvCxnSpPr>
        <p:spPr>
          <a:xfrm flipH="1">
            <a:off x="1474400" y="4233413"/>
            <a:ext cx="5750" cy="71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2CB3EB0-932D-3939-46E6-4589898FF3F7}"/>
              </a:ext>
            </a:extLst>
          </p:cNvPr>
          <p:cNvSpPr/>
          <p:nvPr/>
        </p:nvSpPr>
        <p:spPr>
          <a:xfrm>
            <a:off x="2500043" y="3154212"/>
            <a:ext cx="1595886" cy="661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846C4-051E-0EE0-D138-46726FE5D428}"/>
              </a:ext>
            </a:extLst>
          </p:cNvPr>
          <p:cNvSpPr txBox="1"/>
          <p:nvPr/>
        </p:nvSpPr>
        <p:spPr>
          <a:xfrm>
            <a:off x="2559709" y="31635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Docker 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70CE1-3CF1-4D3D-CFE4-74C842408899}"/>
              </a:ext>
            </a:extLst>
          </p:cNvPr>
          <p:cNvSpPr txBox="1"/>
          <p:nvPr/>
        </p:nvSpPr>
        <p:spPr>
          <a:xfrm>
            <a:off x="1766258" y="4440447"/>
            <a:ext cx="8885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Add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A25DAF-75B5-084E-AFE0-5AF0B8068D3A}"/>
              </a:ext>
            </a:extLst>
          </p:cNvPr>
          <p:cNvCxnSpPr/>
          <p:nvPr/>
        </p:nvCxnSpPr>
        <p:spPr>
          <a:xfrm flipV="1">
            <a:off x="2133420" y="5398519"/>
            <a:ext cx="1690776" cy="2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2C2F6D-5575-AA4E-5F78-98E1147E68E7}"/>
              </a:ext>
            </a:extLst>
          </p:cNvPr>
          <p:cNvSpPr txBox="1"/>
          <p:nvPr/>
        </p:nvSpPr>
        <p:spPr>
          <a:xfrm>
            <a:off x="2612726" y="4956235"/>
            <a:ext cx="13629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Build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BFBFE-7730-11DB-ACA0-A9D315F35E7F}"/>
              </a:ext>
            </a:extLst>
          </p:cNvPr>
          <p:cNvSpPr txBox="1"/>
          <p:nvPr/>
        </p:nvSpPr>
        <p:spPr>
          <a:xfrm>
            <a:off x="4265223" y="59042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Docker image</a:t>
            </a:r>
            <a:endParaRPr lang="en-US" sz="2400" dirty="0"/>
          </a:p>
        </p:txBody>
      </p:sp>
      <p:pic>
        <p:nvPicPr>
          <p:cNvPr id="23" name="Picture 23" descr="Shape, rectangle&#10;&#10;Description automatically generated">
            <a:extLst>
              <a:ext uri="{FF2B5EF4-FFF2-40B4-BE49-F238E27FC236}">
                <a16:creationId xmlns:a16="http://schemas.microsoft.com/office/drawing/2014/main" id="{88E4F031-F53E-F78A-B319-3F4AB76A2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287" y="4813294"/>
            <a:ext cx="1808672" cy="11133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2087C2-7D46-C2AB-5D5F-5C3149EC6662}"/>
              </a:ext>
            </a:extLst>
          </p:cNvPr>
          <p:cNvCxnSpPr/>
          <p:nvPr/>
        </p:nvCxnSpPr>
        <p:spPr>
          <a:xfrm flipV="1">
            <a:off x="6011713" y="5394925"/>
            <a:ext cx="1705153" cy="2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057975-7A51-FE6A-C026-2E6FAAC7E660}"/>
              </a:ext>
            </a:extLst>
          </p:cNvPr>
          <p:cNvSpPr txBox="1"/>
          <p:nvPr/>
        </p:nvSpPr>
        <p:spPr>
          <a:xfrm>
            <a:off x="8273810" y="580090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Docker Container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667F2B-3BA4-3E2F-9318-8F4027D7189C}"/>
              </a:ext>
            </a:extLst>
          </p:cNvPr>
          <p:cNvCxnSpPr/>
          <p:nvPr/>
        </p:nvCxnSpPr>
        <p:spPr>
          <a:xfrm flipV="1">
            <a:off x="9401175" y="5138287"/>
            <a:ext cx="1150187" cy="1437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E00F9F-3A29-EE99-D8B5-C32EA1CB5996}"/>
              </a:ext>
            </a:extLst>
          </p:cNvPr>
          <p:cNvCxnSpPr/>
          <p:nvPr/>
        </p:nvCxnSpPr>
        <p:spPr>
          <a:xfrm flipH="1" flipV="1">
            <a:off x="10525846" y="3229335"/>
            <a:ext cx="20127" cy="1917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1">
            <a:extLst>
              <a:ext uri="{FF2B5EF4-FFF2-40B4-BE49-F238E27FC236}">
                <a16:creationId xmlns:a16="http://schemas.microsoft.com/office/drawing/2014/main" id="{4AFEB427-7BD2-2C4A-87B4-6E4605A0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142" y="2045179"/>
            <a:ext cx="1444924" cy="11717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19003F-D528-78D9-4E42-EA4B53A98A70}"/>
              </a:ext>
            </a:extLst>
          </p:cNvPr>
          <p:cNvSpPr txBox="1"/>
          <p:nvPr/>
        </p:nvSpPr>
        <p:spPr>
          <a:xfrm>
            <a:off x="10622712" y="4181655"/>
            <a:ext cx="107542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Commit  </a:t>
            </a:r>
            <a:endParaRPr lang="en-US" sz="2800"/>
          </a:p>
          <a:p>
            <a:r>
              <a:rPr lang="en-US" sz="2800" b="1" dirty="0"/>
              <a:t>and Push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78E15A-C41D-8FF4-8776-B85487C46614}"/>
              </a:ext>
            </a:extLst>
          </p:cNvPr>
          <p:cNvSpPr txBox="1"/>
          <p:nvPr/>
        </p:nvSpPr>
        <p:spPr>
          <a:xfrm>
            <a:off x="6610530" y="4813361"/>
            <a:ext cx="6728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Run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C1CAD-B03D-92EC-19E6-6A120ECD4BF9}"/>
              </a:ext>
            </a:extLst>
          </p:cNvPr>
          <p:cNvSpPr txBox="1"/>
          <p:nvPr/>
        </p:nvSpPr>
        <p:spPr>
          <a:xfrm>
            <a:off x="8737480" y="146253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Docker Hub</a:t>
            </a:r>
          </a:p>
        </p:txBody>
      </p:sp>
    </p:spTree>
    <p:extLst>
      <p:ext uri="{BB962C8B-B14F-4D97-AF65-F5344CB8AC3E}">
        <p14:creationId xmlns:p14="http://schemas.microsoft.com/office/powerpoint/2010/main" val="110929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B747BECD-AA79-AB7E-E08F-9476A907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48" y="1557336"/>
            <a:ext cx="5092303" cy="4560967"/>
          </a:xfr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6FD7EF8-7691-4C91-4A4C-9F95E67B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4" y="1561077"/>
            <a:ext cx="5834329" cy="4584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EEBFF-842F-F366-C944-4BA1A59257BA}"/>
              </a:ext>
            </a:extLst>
          </p:cNvPr>
          <p:cNvSpPr txBox="1"/>
          <p:nvPr/>
        </p:nvSpPr>
        <p:spPr>
          <a:xfrm>
            <a:off x="655607" y="439947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/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26E05-DF1F-B68A-B70D-4B801808E392}"/>
              </a:ext>
            </a:extLst>
          </p:cNvPr>
          <p:cNvSpPr txBox="1"/>
          <p:nvPr/>
        </p:nvSpPr>
        <p:spPr>
          <a:xfrm>
            <a:off x="6707577" y="439049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/>
              <a:t>Menu Page</a:t>
            </a:r>
          </a:p>
        </p:txBody>
      </p:sp>
    </p:spTree>
    <p:extLst>
      <p:ext uri="{BB962C8B-B14F-4D97-AF65-F5344CB8AC3E}">
        <p14:creationId xmlns:p14="http://schemas.microsoft.com/office/powerpoint/2010/main" val="154457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E75424-2F23-F399-BB2B-7B381A3DD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018" y="1471072"/>
            <a:ext cx="10660564" cy="46616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F8260-9C33-4722-C6AA-5BC824963DFB}"/>
              </a:ext>
            </a:extLst>
          </p:cNvPr>
          <p:cNvSpPr txBox="1"/>
          <p:nvPr/>
        </p:nvSpPr>
        <p:spPr>
          <a:xfrm>
            <a:off x="8002437" y="46870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76B6E-671A-8806-DB8D-F872D376B3FD}"/>
              </a:ext>
            </a:extLst>
          </p:cNvPr>
          <p:cNvSpPr txBox="1"/>
          <p:nvPr/>
        </p:nvSpPr>
        <p:spPr>
          <a:xfrm>
            <a:off x="4349690" y="467804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/>
              <a:t>Payment Page</a:t>
            </a:r>
          </a:p>
        </p:txBody>
      </p:sp>
    </p:spTree>
    <p:extLst>
      <p:ext uri="{BB962C8B-B14F-4D97-AF65-F5344CB8AC3E}">
        <p14:creationId xmlns:p14="http://schemas.microsoft.com/office/powerpoint/2010/main" val="251169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FE987-E348-6A85-FBCE-5AEA152D9242}"/>
              </a:ext>
            </a:extLst>
          </p:cNvPr>
          <p:cNvSpPr txBox="1"/>
          <p:nvPr/>
        </p:nvSpPr>
        <p:spPr>
          <a:xfrm>
            <a:off x="1446363" y="483079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/>
              <a:t>Admin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7AD03-2B10-E2B8-BC6F-5D5B6F5D9C9E}"/>
              </a:ext>
            </a:extLst>
          </p:cNvPr>
          <p:cNvSpPr txBox="1"/>
          <p:nvPr/>
        </p:nvSpPr>
        <p:spPr>
          <a:xfrm>
            <a:off x="5744294" y="28089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/>
              <a:t>Categories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69EB286-F643-680C-F5DD-55A1E36C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1486623"/>
            <a:ext cx="5000444" cy="4287320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B077A9-D9BB-BA90-CFEF-9A06B9D3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24" y="930081"/>
            <a:ext cx="5518029" cy="2453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2F66D-6345-ADD7-BE96-1621CAC188D6}"/>
              </a:ext>
            </a:extLst>
          </p:cNvPr>
          <p:cNvSpPr txBox="1"/>
          <p:nvPr/>
        </p:nvSpPr>
        <p:spPr>
          <a:xfrm>
            <a:off x="5932098" y="328666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/>
              <a:t>Products</a:t>
            </a:r>
            <a:endParaRPr lang="en-US" sz="4000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F530E91-2528-F854-E951-9D511C6A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23" y="3900643"/>
            <a:ext cx="5518029" cy="23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98856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F2C"/>
      </a:dk2>
      <a:lt2>
        <a:srgbClr val="F2F3F0"/>
      </a:lt2>
      <a:accent1>
        <a:srgbClr val="7C29E7"/>
      </a:accent1>
      <a:accent2>
        <a:srgbClr val="4340DC"/>
      </a:accent2>
      <a:accent3>
        <a:srgbClr val="2975E7"/>
      </a:accent3>
      <a:accent4>
        <a:srgbClr val="17B2D5"/>
      </a:accent4>
      <a:accent5>
        <a:srgbClr val="22C29D"/>
      </a:accent5>
      <a:accent6>
        <a:srgbClr val="16C654"/>
      </a:accent6>
      <a:hlink>
        <a:srgbClr val="6B9732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ChitchatVTI</vt:lpstr>
      <vt:lpstr>Food4YOU  </vt:lpstr>
      <vt:lpstr>PowerPoint Presentation</vt:lpstr>
      <vt:lpstr>PowerPoint Presentation</vt:lpstr>
      <vt:lpstr>PowerPoint Presentation</vt:lpstr>
      <vt:lpstr>PowerPoint Presentation</vt:lpstr>
      <vt:lpstr>DOCKERIZATION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813</cp:revision>
  <dcterms:created xsi:type="dcterms:W3CDTF">2022-04-03T13:07:07Z</dcterms:created>
  <dcterms:modified xsi:type="dcterms:W3CDTF">2022-04-04T07:38:46Z</dcterms:modified>
</cp:coreProperties>
</file>